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56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A4C7F-980F-4B50-9658-3E62FC390F63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9ECF4-9876-44E2-8D54-F7D1D4F4711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38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70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0519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0641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19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54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996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57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200333" y="767933"/>
            <a:ext cx="8428800" cy="84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213483" y="2127701"/>
            <a:ext cx="8428800" cy="40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330665" y="6251677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720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889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95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37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52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43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20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94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01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C3EA0-B491-4C29-A324-1007E5AF1CD4}" type="datetimeFigureOut">
              <a:rPr lang="es-ES" smtClean="0"/>
              <a:t>19/04/2017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E86D6-1EFA-43AD-8804-427127584B0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28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81354" y="345793"/>
            <a:ext cx="11763271" cy="64066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lvl="0">
              <a:buClr>
                <a:schemeClr val="dk2"/>
              </a:buClr>
              <a:buSzPct val="100000"/>
              <a:buNone/>
            </a:pP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Para mis vacaciones, voy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a viajar 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Bolivia en avión.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Necesito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" sz="2667" u="sng" dirty="0">
                <a:latin typeface="Arial"/>
                <a:ea typeface="Arial"/>
                <a:cs typeface="Arial"/>
                <a:sym typeface="Arial"/>
              </a:rPr>
              <a:t>_________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para entrar en el país y también necesito comprar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un billete/boleto (ticket) de 2.__________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porque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voy de Salt Lake a La Paz y regreso (return)  así (that way) también. La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noche antes de salir, voy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a 3.____________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mis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maletas con mi ropa, cepillo de dientes y otras cosas. El día del vuelo, necesito tomar (catch) un 4.__________para poder llegar al aeropuerto. En el aeropuerto es importante 5.________________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para poner las maletas en el avión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También,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voy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procesar de la máquina (machine)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mi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6. ________________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que dice el número de mi vuelo, la hora de salida, 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destino para poder abordar el avión 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Bolivia.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Al 7.______________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voy a quitarme los zapatos y el cinturón.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Si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el avión no puede salir a tiempo, puedo mirar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la información del 8. __________ en la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. 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para ver la hora cambiada. Todos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los pasajeros del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vuelo van 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10.______________para pasar por la puerta.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Después de llegar a Bolivia, voy a buscar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la 11.___________del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tren o la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12.</a:t>
            </a:r>
            <a:r>
              <a:rPr lang="en" sz="2667" u="sng" dirty="0">
                <a:latin typeface="Arial"/>
                <a:ea typeface="Arial"/>
                <a:cs typeface="Arial"/>
                <a:sym typeface="Arial"/>
              </a:rPr>
              <a:t>____________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del autobús. Si no hay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ninguno de los dos,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voy 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tomar otro taxi para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llegar a mi hotel.</a:t>
            </a:r>
          </a:p>
          <a:p>
            <a:pPr>
              <a:buNone/>
            </a:pPr>
            <a:endParaRPr sz="2667" dirty="0"/>
          </a:p>
        </p:txBody>
      </p:sp>
      <p:sp>
        <p:nvSpPr>
          <p:cNvPr id="2" name="Rectangle 1"/>
          <p:cNvSpPr/>
          <p:nvPr/>
        </p:nvSpPr>
        <p:spPr>
          <a:xfrm>
            <a:off x="5939760" y="3223817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 </a:t>
            </a:r>
            <a:endParaRPr lang="es-AR" sz="2400" dirty="0"/>
          </a:p>
        </p:txBody>
      </p:sp>
      <p:sp>
        <p:nvSpPr>
          <p:cNvPr id="4" name="Rectangle 3"/>
          <p:cNvSpPr/>
          <p:nvPr/>
        </p:nvSpPr>
        <p:spPr>
          <a:xfrm>
            <a:off x="5939760" y="3223817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 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7090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406136" y="245419"/>
            <a:ext cx="8428800" cy="847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-US" dirty="0" smtClean="0"/>
              <a:t>6x2=12 </a:t>
            </a:r>
            <a:r>
              <a:rPr lang="en-US" dirty="0" err="1" smtClean="0"/>
              <a:t>puntos</a:t>
            </a:r>
            <a:endParaRPr lang="en" dirty="0"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40601" y="1471132"/>
            <a:ext cx="6272177" cy="4515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modelo: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hablar (yo)</a:t>
            </a:r>
          </a:p>
          <a:p>
            <a:pPr>
              <a:buNone/>
            </a:pP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	Estoy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hablando</a:t>
            </a:r>
          </a:p>
          <a:p>
            <a:pPr>
              <a:buNone/>
            </a:pPr>
            <a:endParaRPr lang="en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13. Caminar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(yo)</a:t>
            </a: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14. viajar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(tú)</a:t>
            </a: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15. Vivir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usted)</a:t>
            </a: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16. Comer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(nosotros)</a:t>
            </a: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17. Empacar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las maletas </a:t>
            </a:r>
            <a:endParaRPr lang="en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2" indent="0">
              <a:buNone/>
            </a:pP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(vos.)</a:t>
            </a:r>
            <a:endParaRPr lang="en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2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18.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Nadar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(ellas)</a:t>
            </a:r>
          </a:p>
        </p:txBody>
      </p:sp>
    </p:spTree>
    <p:extLst>
      <p:ext uri="{BB962C8B-B14F-4D97-AF65-F5344CB8AC3E}">
        <p14:creationId xmlns:p14="http://schemas.microsoft.com/office/powerpoint/2010/main" val="147555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Nombra 10 cosas que aprendiste de La República Dominicana 2 puntos X10 =20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19.</a:t>
            </a:r>
          </a:p>
          <a:p>
            <a:r>
              <a:rPr lang="es-ES" dirty="0" smtClean="0"/>
              <a:t>20.</a:t>
            </a:r>
          </a:p>
          <a:p>
            <a:r>
              <a:rPr lang="es-ES" dirty="0" smtClean="0"/>
              <a:t>21.</a:t>
            </a:r>
          </a:p>
          <a:p>
            <a:r>
              <a:rPr lang="es-ES" dirty="0" smtClean="0"/>
              <a:t>22.</a:t>
            </a:r>
          </a:p>
          <a:p>
            <a:r>
              <a:rPr lang="es-ES" dirty="0" smtClean="0"/>
              <a:t>23.</a:t>
            </a:r>
          </a:p>
          <a:p>
            <a:r>
              <a:rPr lang="es-ES" dirty="0" smtClean="0"/>
              <a:t>24.</a:t>
            </a:r>
          </a:p>
          <a:p>
            <a:r>
              <a:rPr lang="es-ES" dirty="0" smtClean="0"/>
              <a:t>25.</a:t>
            </a:r>
          </a:p>
          <a:p>
            <a:r>
              <a:rPr lang="es-ES" dirty="0" smtClean="0"/>
              <a:t>26.</a:t>
            </a:r>
          </a:p>
          <a:p>
            <a:r>
              <a:rPr lang="es-ES" dirty="0" smtClean="0"/>
              <a:t>27.</a:t>
            </a:r>
          </a:p>
          <a:p>
            <a:r>
              <a:rPr lang="es-ES" dirty="0" smtClean="0"/>
              <a:t>28.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908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81354" y="345793"/>
            <a:ext cx="11763271" cy="64066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lvl="0">
              <a:buClr>
                <a:schemeClr val="dk2"/>
              </a:buClr>
              <a:buSzPct val="100000"/>
              <a:buNone/>
            </a:pP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Para mis vacaciones, voy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a viajar 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Bolivia en avión.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Necesito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" sz="2667" u="sng" dirty="0">
                <a:latin typeface="Arial"/>
                <a:ea typeface="Arial"/>
                <a:cs typeface="Arial"/>
                <a:sym typeface="Arial"/>
              </a:rPr>
              <a:t>_________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para entrar en el país y también necesito comprar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un billete/boleto (ticket) de 2.__________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porque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voy de Salt Lake a La Paz y regreso (return)  así (that way) también. La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noche antes de salir, voy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a 3.____________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mis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maletas con mi ropa, cepillo de dientes y otras cosas. El día del vuelo, necesito tomar (catch) un 4.__________para poder llegar al aeropuerto. En el aeropuerto es importante 5.________________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para poner las maletas en el avión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También,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voy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procesar de la máquina (machine)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mi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6. ________________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que dice el número de mi vuelo, la hora de salida, 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destino para poder abordar el avión 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Bolivia.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Al 7.______________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voy a quitarme los zapatos y el cinturón.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Si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el avión no puede salir a tiempo, puedo mirar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la información del 8. __________ en la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. _________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para ver la hora cambiada. Todos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los pasajeros del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vuelo van 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10.______________para pasar por la puerta.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Después de llegar a Bolivia, voy a buscar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la 11.___________del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tren o la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12.</a:t>
            </a:r>
            <a:r>
              <a:rPr lang="en" sz="2667" u="sng" dirty="0">
                <a:latin typeface="Arial"/>
                <a:ea typeface="Arial"/>
                <a:cs typeface="Arial"/>
                <a:sym typeface="Arial"/>
              </a:rPr>
              <a:t>____________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del autobús. Si no hay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ninguno de los dos,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voy 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tomar otro taxi para </a:t>
            </a:r>
            <a:r>
              <a:rPr lang="en" sz="2667" dirty="0">
                <a:latin typeface="Arial"/>
                <a:ea typeface="Arial"/>
                <a:cs typeface="Arial"/>
                <a:sym typeface="Arial"/>
              </a:rPr>
              <a:t>llegar a mi hotel.</a:t>
            </a:r>
          </a:p>
          <a:p>
            <a:pPr>
              <a:buNone/>
            </a:pPr>
            <a:endParaRPr sz="2667" dirty="0"/>
          </a:p>
        </p:txBody>
      </p:sp>
      <p:sp>
        <p:nvSpPr>
          <p:cNvPr id="3" name="TextBox 2"/>
          <p:cNvSpPr txBox="1"/>
          <p:nvPr/>
        </p:nvSpPr>
        <p:spPr>
          <a:xfrm>
            <a:off x="9130602" y="4362110"/>
            <a:ext cx="194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pantalla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1478" y="1085694"/>
            <a:ext cx="194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Ida y vuelta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3872" y="2523227"/>
            <a:ext cx="3215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Facturar el equipaje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37114" y="1399354"/>
            <a:ext cx="194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empacar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1648" y="2179668"/>
            <a:ext cx="194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taxi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9059" y="3302922"/>
            <a:ext cx="3322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t</a:t>
            </a:r>
            <a:r>
              <a:rPr lang="es-ES" sz="2400" dirty="0">
                <a:solidFill>
                  <a:srgbClr val="FF0000"/>
                </a:solidFill>
              </a:rPr>
              <a:t>arjeta de embarque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9837" y="4381344"/>
            <a:ext cx="194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vuelo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4115" y="3703654"/>
            <a:ext cx="3188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Pasar por seguridad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01944" y="248456"/>
            <a:ext cx="194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pasaporte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1729" y="5497142"/>
            <a:ext cx="194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estación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2306" y="5089405"/>
            <a:ext cx="194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h</a:t>
            </a:r>
            <a:r>
              <a:rPr lang="es-ES" sz="2400" dirty="0">
                <a:solidFill>
                  <a:srgbClr val="FF0000"/>
                </a:solidFill>
              </a:rPr>
              <a:t>acer cola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59261" y="5485984"/>
            <a:ext cx="194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parada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39760" y="3223817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 </a:t>
            </a:r>
            <a:endParaRPr lang="es-AR" sz="2400" dirty="0"/>
          </a:p>
        </p:txBody>
      </p:sp>
      <p:sp>
        <p:nvSpPr>
          <p:cNvPr id="4" name="Rectangle 3"/>
          <p:cNvSpPr/>
          <p:nvPr/>
        </p:nvSpPr>
        <p:spPr>
          <a:xfrm>
            <a:off x="5939760" y="3223817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 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70606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40601" y="1471132"/>
            <a:ext cx="6272177" cy="4515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modelo: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hablar (yo)</a:t>
            </a:r>
          </a:p>
          <a:p>
            <a:pPr>
              <a:buNone/>
            </a:pP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	Estoy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hablando</a:t>
            </a:r>
          </a:p>
          <a:p>
            <a:pPr>
              <a:buNone/>
            </a:pPr>
            <a:endParaRPr lang="en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13. Caminar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(yo)</a:t>
            </a: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14. Viajar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(tú)</a:t>
            </a: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15. Vivir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(usted)</a:t>
            </a:r>
            <a:endParaRPr lang="en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16. Comer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(nosotros)</a:t>
            </a:r>
          </a:p>
          <a:p>
            <a:pPr marL="304793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17. Empacar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las maletas </a:t>
            </a:r>
            <a:endParaRPr lang="en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2" indent="0">
              <a:buNone/>
            </a:pP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(vos.)</a:t>
            </a:r>
            <a:endParaRPr lang="en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2" indent="0">
              <a:buNone/>
            </a:pPr>
            <a:r>
              <a:rPr lang="en" sz="2667" dirty="0" smtClean="0">
                <a:latin typeface="Arial" panose="020B0604020202020204" pitchFamily="34" charset="0"/>
                <a:cs typeface="Arial" panose="020B0604020202020204" pitchFamily="34" charset="0"/>
              </a:rPr>
              <a:t>18. Nadar </a:t>
            </a:r>
            <a:r>
              <a:rPr lang="en" sz="2667" dirty="0">
                <a:latin typeface="Arial" panose="020B0604020202020204" pitchFamily="34" charset="0"/>
                <a:cs typeface="Arial" panose="020B0604020202020204" pitchFamily="34" charset="0"/>
              </a:rPr>
              <a:t>(ellas)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4533728" y="2469104"/>
            <a:ext cx="3237003" cy="378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667" dirty="0"/>
              <a:t>Estoy caminando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4533728" y="2848349"/>
            <a:ext cx="2891173" cy="378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667" dirty="0"/>
              <a:t>Estás viajando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4723689" y="4019028"/>
            <a:ext cx="3987280" cy="378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667" dirty="0"/>
              <a:t>Estáis </a:t>
            </a:r>
            <a:r>
              <a:rPr lang="en" sz="2667" dirty="0"/>
              <a:t>empacando...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4538995" y="4828000"/>
            <a:ext cx="3968133" cy="378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667" dirty="0"/>
              <a:t>Están nadando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4533728" y="3262515"/>
            <a:ext cx="3906893" cy="378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667" dirty="0"/>
              <a:t>Está </a:t>
            </a:r>
            <a:r>
              <a:rPr lang="en" sz="2667" dirty="0"/>
              <a:t>viviendo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4529421" y="3642212"/>
            <a:ext cx="4375816" cy="378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667" dirty="0"/>
              <a:t>Estamos comiendo</a:t>
            </a:r>
          </a:p>
        </p:txBody>
      </p:sp>
    </p:spTree>
    <p:extLst>
      <p:ext uri="{BB962C8B-B14F-4D97-AF65-F5344CB8AC3E}">
        <p14:creationId xmlns:p14="http://schemas.microsoft.com/office/powerpoint/2010/main" val="7750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Nombra 10 cosas que aprendiste de La República Dominicana 2 puntos X10 =20</a:t>
            </a:r>
            <a:endParaRPr lang="es-E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19.</a:t>
            </a:r>
          </a:p>
          <a:p>
            <a:r>
              <a:rPr lang="es-ES" dirty="0" smtClean="0"/>
              <a:t>20.</a:t>
            </a:r>
          </a:p>
          <a:p>
            <a:r>
              <a:rPr lang="es-ES" dirty="0" smtClean="0"/>
              <a:t>21.</a:t>
            </a:r>
          </a:p>
          <a:p>
            <a:r>
              <a:rPr lang="es-ES" dirty="0" smtClean="0"/>
              <a:t>22.</a:t>
            </a:r>
          </a:p>
          <a:p>
            <a:r>
              <a:rPr lang="es-ES" dirty="0" smtClean="0"/>
              <a:t>23.</a:t>
            </a:r>
          </a:p>
          <a:p>
            <a:r>
              <a:rPr lang="es-ES" dirty="0" smtClean="0"/>
              <a:t>24.</a:t>
            </a:r>
          </a:p>
          <a:p>
            <a:r>
              <a:rPr lang="es-ES" dirty="0" smtClean="0"/>
              <a:t>25.</a:t>
            </a:r>
          </a:p>
          <a:p>
            <a:r>
              <a:rPr lang="es-ES" dirty="0" smtClean="0"/>
              <a:t>26.</a:t>
            </a:r>
          </a:p>
          <a:p>
            <a:r>
              <a:rPr lang="es-ES" dirty="0" smtClean="0"/>
              <a:t>27.</a:t>
            </a:r>
          </a:p>
          <a:p>
            <a:r>
              <a:rPr lang="es-ES" dirty="0" smtClean="0"/>
              <a:t>28.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205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56 </a:t>
            </a:r>
            <a:r>
              <a:rPr lang="es-ES" smtClean="0"/>
              <a:t>puntos totales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125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Widescreen</PresentationFormat>
  <Paragraphs>68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6x2=12 puntos</vt:lpstr>
      <vt:lpstr>Nombra 10 cosas que aprendiste de La República Dominicana 2 puntos X10 =20</vt:lpstr>
      <vt:lpstr>PowerPoint Presentation</vt:lpstr>
      <vt:lpstr>PowerPoint Presentation</vt:lpstr>
      <vt:lpstr>Nombra 10 cosas que aprendiste de La República Dominicana 2 puntos X10 =20</vt:lpstr>
      <vt:lpstr>56 puntos totales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todefault</dc:creator>
  <cp:lastModifiedBy>todefault</cp:lastModifiedBy>
  <cp:revision>2</cp:revision>
  <dcterms:created xsi:type="dcterms:W3CDTF">2017-04-20T00:16:47Z</dcterms:created>
  <dcterms:modified xsi:type="dcterms:W3CDTF">2017-04-20T00:17:16Z</dcterms:modified>
</cp:coreProperties>
</file>