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797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67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49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5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06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950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37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75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85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70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5199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4D0B2-A9DE-4E8C-8B7B-65368F4ABE64}" type="datetimeFigureOut">
              <a:rPr lang="es-ES" smtClean="0"/>
              <a:t>05/10/2016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6C458-373A-454C-97BC-80C75C817FB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81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Prueba 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El invierno y mi vida loca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277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500" y="2652712"/>
            <a:ext cx="121031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Durante el 1._____________a muchas personas les gusta 2. _________o 3.________snowboard en Brighton, </a:t>
            </a:r>
            <a:r>
              <a:rPr lang="es-ES" sz="2400" dirty="0" err="1" smtClean="0"/>
              <a:t>Sundance</a:t>
            </a:r>
            <a:r>
              <a:rPr lang="es-ES" sz="2400" dirty="0" smtClean="0"/>
              <a:t> o </a:t>
            </a:r>
            <a:r>
              <a:rPr lang="es-ES" sz="2400" dirty="0" err="1" smtClean="0"/>
              <a:t>Snowbird</a:t>
            </a:r>
            <a:r>
              <a:rPr lang="es-ES" sz="2400" dirty="0" smtClean="0"/>
              <a:t>. Las placas (</a:t>
            </a:r>
            <a:r>
              <a:rPr lang="es-ES" sz="2400" dirty="0" err="1" smtClean="0"/>
              <a:t>license</a:t>
            </a:r>
            <a:r>
              <a:rPr lang="es-ES" sz="2400" dirty="0" smtClean="0"/>
              <a:t> </a:t>
            </a:r>
            <a:r>
              <a:rPr lang="es-ES" sz="2400" dirty="0" err="1" smtClean="0"/>
              <a:t>plates</a:t>
            </a:r>
            <a:r>
              <a:rPr lang="es-ES" sz="2400" dirty="0" smtClean="0"/>
              <a:t>) de los coches dicen “UTAH, la mejor 4.__________en la tierra”. El clima en Utah varía mucho, un día hace sol y el otro día hace 5.________.  Cuando hace frío a muchas personas les gusta jugar 6. _______________como Monopolio, Uno y </a:t>
            </a:r>
            <a:r>
              <a:rPr lang="es-ES" sz="2400" dirty="0" err="1" smtClean="0"/>
              <a:t>Phase</a:t>
            </a:r>
            <a:r>
              <a:rPr lang="es-ES" sz="2400" dirty="0" smtClean="0"/>
              <a:t> ten.   También les gusta beber 7. _______________. También les gusta 8. __________de sus autores favoritos como J.K. Rowling y otros, 9.___________la comida o 10.____________en el centro comercial. Durante las vacaciones muchas personas 11.__________________. Son los padres de tus padres.  Los días feriados en el invierno son  12._______________y 13. _____________. A mí me gusta más la Navidad porque me gusta    14. __________________navideño y poner 15. _______. También, a muchas personas les gusta mirar 16. _________como </a:t>
            </a:r>
            <a:r>
              <a:rPr lang="es-ES" sz="2400" i="1" dirty="0" err="1" smtClean="0"/>
              <a:t>It’s</a:t>
            </a:r>
            <a:r>
              <a:rPr lang="es-ES" sz="2400" i="1" dirty="0" smtClean="0"/>
              <a:t> a </a:t>
            </a:r>
            <a:r>
              <a:rPr lang="es-ES" sz="2400" i="1" dirty="0" err="1" smtClean="0"/>
              <a:t>Wonderful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Life</a:t>
            </a:r>
            <a:r>
              <a:rPr lang="es-ES" sz="2400" i="1" dirty="0" smtClean="0"/>
              <a:t> </a:t>
            </a:r>
            <a:r>
              <a:rPr lang="es-ES" sz="2400" dirty="0" smtClean="0"/>
              <a:t>y comer 17. ________  con sal y mantequilla.</a:t>
            </a:r>
            <a:endParaRPr lang="es-E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37200" y="190497"/>
            <a:ext cx="2489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e</a:t>
            </a:r>
            <a:r>
              <a:rPr lang="es-ES" sz="2200" dirty="0" smtClean="0"/>
              <a:t>squiar</a:t>
            </a:r>
          </a:p>
          <a:p>
            <a:r>
              <a:rPr lang="es-ES" sz="2200" dirty="0" smtClean="0"/>
              <a:t>frío</a:t>
            </a:r>
          </a:p>
          <a:p>
            <a:r>
              <a:rPr lang="es-ES" sz="2200" dirty="0"/>
              <a:t>juegos de mesa</a:t>
            </a:r>
          </a:p>
          <a:p>
            <a:r>
              <a:rPr lang="es-ES" sz="2200" dirty="0" smtClean="0"/>
              <a:t>luces</a:t>
            </a:r>
            <a:endParaRPr lang="es-ES" sz="2200" dirty="0"/>
          </a:p>
          <a:p>
            <a:endParaRPr lang="es-E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46050" y="236665"/>
            <a:ext cx="2489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i</a:t>
            </a:r>
            <a:r>
              <a:rPr lang="es-ES" sz="2200" dirty="0" smtClean="0"/>
              <a:t>nvierno</a:t>
            </a:r>
          </a:p>
          <a:p>
            <a:r>
              <a:rPr lang="es-ES" sz="2200" dirty="0"/>
              <a:t>c</a:t>
            </a:r>
            <a:r>
              <a:rPr lang="es-ES" sz="2200" dirty="0" smtClean="0"/>
              <a:t>hocolate caliente</a:t>
            </a:r>
          </a:p>
          <a:p>
            <a:r>
              <a:rPr lang="es-ES" sz="2200" dirty="0" smtClean="0"/>
              <a:t>preparar </a:t>
            </a:r>
          </a:p>
          <a:p>
            <a:r>
              <a:rPr lang="es-ES" sz="2200" dirty="0"/>
              <a:t>i</a:t>
            </a:r>
            <a:r>
              <a:rPr lang="es-ES" sz="2200" dirty="0" smtClean="0"/>
              <a:t>r de compras</a:t>
            </a:r>
          </a:p>
          <a:p>
            <a:r>
              <a:rPr lang="es-ES" sz="2200" dirty="0"/>
              <a:t>e</a:t>
            </a:r>
            <a:r>
              <a:rPr lang="es-ES" sz="2200" dirty="0" smtClean="0"/>
              <a:t>l Año Nuevo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8100" y="190500"/>
            <a:ext cx="2489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/>
              <a:t>v</a:t>
            </a:r>
            <a:r>
              <a:rPr lang="es-ES" sz="2200" dirty="0" smtClean="0"/>
              <a:t>isitan a los abuelos</a:t>
            </a:r>
          </a:p>
          <a:p>
            <a:r>
              <a:rPr lang="es-ES" sz="2200" dirty="0"/>
              <a:t>l</a:t>
            </a:r>
            <a:r>
              <a:rPr lang="es-ES" sz="2200" dirty="0" smtClean="0"/>
              <a:t>a Navidad</a:t>
            </a:r>
          </a:p>
          <a:p>
            <a:r>
              <a:rPr lang="es-ES" sz="2200" dirty="0"/>
              <a:t>d</a:t>
            </a:r>
            <a:r>
              <a:rPr lang="es-ES" sz="2200" dirty="0" smtClean="0"/>
              <a:t>ecorar el árbol</a:t>
            </a:r>
          </a:p>
          <a:p>
            <a:r>
              <a:rPr lang="es-ES" sz="2200" dirty="0"/>
              <a:t>p</a:t>
            </a:r>
            <a:r>
              <a:rPr lang="es-ES" sz="2200" dirty="0" smtClean="0"/>
              <a:t>elícula</a:t>
            </a:r>
          </a:p>
          <a:p>
            <a:endParaRPr lang="es-ES" sz="2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026400" y="190498"/>
            <a:ext cx="248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smtClean="0"/>
              <a:t>leer </a:t>
            </a:r>
            <a:r>
              <a:rPr lang="es-ES" sz="2200" dirty="0" smtClean="0"/>
              <a:t>libros</a:t>
            </a:r>
          </a:p>
          <a:p>
            <a:r>
              <a:rPr lang="es-ES" sz="2200" dirty="0"/>
              <a:t>p</a:t>
            </a:r>
            <a:r>
              <a:rPr lang="es-ES" sz="2200" dirty="0" smtClean="0"/>
              <a:t>alomitas</a:t>
            </a:r>
          </a:p>
          <a:p>
            <a:r>
              <a:rPr lang="es-ES" sz="2200" dirty="0"/>
              <a:t>h</a:t>
            </a:r>
            <a:r>
              <a:rPr lang="es-ES" sz="2200" dirty="0" smtClean="0"/>
              <a:t>acer</a:t>
            </a:r>
          </a:p>
          <a:p>
            <a:r>
              <a:rPr lang="es-ES" sz="2200" dirty="0"/>
              <a:t>nieve</a:t>
            </a:r>
          </a:p>
          <a:p>
            <a:endParaRPr lang="es-ES" sz="2200" dirty="0"/>
          </a:p>
          <a:p>
            <a:endParaRPr lang="es-E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9486900" y="2553068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h</a:t>
            </a:r>
            <a:r>
              <a:rPr lang="es-ES" sz="2400" dirty="0" smtClean="0">
                <a:solidFill>
                  <a:srgbClr val="C00000"/>
                </a:solidFill>
              </a:rPr>
              <a:t>acer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1573" y="2575827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 esquiar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5300" y="2666613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invierno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1261" y="3332006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nieve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9000" y="3732116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frío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21700" y="3668435"/>
            <a:ext cx="2305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j</a:t>
            </a:r>
            <a:r>
              <a:rPr lang="es-ES" sz="2400" dirty="0" smtClean="0">
                <a:solidFill>
                  <a:srgbClr val="C00000"/>
                </a:solidFill>
              </a:rPr>
              <a:t>uegos de mesa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39000" y="4064332"/>
            <a:ext cx="2838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c</a:t>
            </a:r>
            <a:r>
              <a:rPr lang="es-ES" sz="2400" dirty="0" smtClean="0">
                <a:solidFill>
                  <a:srgbClr val="C00000"/>
                </a:solidFill>
              </a:rPr>
              <a:t>hocolate caliente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6711" y="4388577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l</a:t>
            </a:r>
            <a:r>
              <a:rPr lang="es-ES" sz="2400" dirty="0" smtClean="0">
                <a:solidFill>
                  <a:srgbClr val="C00000"/>
                </a:solidFill>
              </a:rPr>
              <a:t>eer libros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9350" y="4432852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preparar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375" y="4840600"/>
            <a:ext cx="2174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ir de compras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1024" y="5179766"/>
            <a:ext cx="277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v</a:t>
            </a:r>
            <a:r>
              <a:rPr lang="es-ES" sz="2400" dirty="0" smtClean="0">
                <a:solidFill>
                  <a:srgbClr val="C00000"/>
                </a:solidFill>
              </a:rPr>
              <a:t>isitan a los abuelos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200" y="5539839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l</a:t>
            </a:r>
            <a:r>
              <a:rPr lang="es-ES" sz="2400" dirty="0" smtClean="0">
                <a:solidFill>
                  <a:srgbClr val="C00000"/>
                </a:solidFill>
              </a:rPr>
              <a:t>a Navidad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2362" y="5544542"/>
            <a:ext cx="202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e</a:t>
            </a:r>
            <a:r>
              <a:rPr lang="es-ES" sz="2400" dirty="0" smtClean="0">
                <a:solidFill>
                  <a:srgbClr val="C00000"/>
                </a:solidFill>
              </a:rPr>
              <a:t>l Año Nuevo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9000" y="5937617"/>
            <a:ext cx="256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C00000"/>
                </a:solidFill>
              </a:rPr>
              <a:t>d</a:t>
            </a:r>
            <a:r>
              <a:rPr lang="es-ES" sz="2400" dirty="0" smtClean="0">
                <a:solidFill>
                  <a:srgbClr val="C00000"/>
                </a:solidFill>
              </a:rPr>
              <a:t>ecorar el árbol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80124" y="5937616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luces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27150" y="6225269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películas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2523" y="6202796"/>
            <a:ext cx="168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palomitas </a:t>
            </a:r>
            <a:endParaRPr lang="es-E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9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0"/>
            <a:ext cx="10515600" cy="1325563"/>
          </a:xfrm>
        </p:spPr>
        <p:txBody>
          <a:bodyPr/>
          <a:lstStyle/>
          <a:p>
            <a:r>
              <a:rPr lang="es-ES" dirty="0" smtClean="0"/>
              <a:t>Mi vida loca 2 puntos cada uno 16 puntos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" y="1139824"/>
            <a:ext cx="8369300" cy="53371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/>
              <a:t>Puedes contestar en español o </a:t>
            </a:r>
            <a:r>
              <a:rPr lang="es-ES" dirty="0" err="1" smtClean="0"/>
              <a:t>espanglish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Episodios 1-5</a:t>
            </a:r>
          </a:p>
          <a:p>
            <a:pPr marL="0" indent="0">
              <a:buNone/>
            </a:pPr>
            <a:r>
              <a:rPr lang="es-ES" dirty="0" smtClean="0"/>
              <a:t>18. ¿Quién es Teresa?</a:t>
            </a:r>
          </a:p>
          <a:p>
            <a:pPr marL="0" indent="0">
              <a:buNone/>
            </a:pPr>
            <a:r>
              <a:rPr lang="es-ES" dirty="0" smtClean="0"/>
              <a:t>19. ¿Quién es Merche?</a:t>
            </a:r>
          </a:p>
          <a:p>
            <a:pPr marL="0" indent="0">
              <a:buNone/>
            </a:pPr>
            <a:r>
              <a:rPr lang="es-ES" dirty="0" smtClean="0"/>
              <a:t>20. ¿A qué ciudad vas?</a:t>
            </a:r>
          </a:p>
          <a:p>
            <a:pPr marL="0" indent="0">
              <a:buNone/>
            </a:pPr>
            <a:r>
              <a:rPr lang="es-ES" dirty="0" smtClean="0"/>
              <a:t>21. ¿Por qué sale Merche de la ciudad? </a:t>
            </a:r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Merche </a:t>
            </a:r>
            <a:r>
              <a:rPr lang="es-ES" dirty="0" err="1" smtClean="0"/>
              <a:t>leave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 smtClean="0"/>
              <a:t>22. ¿Cómo vuelves al apartamento de la terraza? ¿En autobús, en bicicleta, a pie (</a:t>
            </a:r>
            <a:r>
              <a:rPr lang="es-ES" dirty="0" err="1" smtClean="0"/>
              <a:t>walking</a:t>
            </a:r>
            <a:r>
              <a:rPr lang="es-ES" dirty="0" smtClean="0"/>
              <a:t>), en taxi o metro?  </a:t>
            </a:r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back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apartment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terrace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ate </a:t>
            </a:r>
            <a:r>
              <a:rPr lang="es-ES" dirty="0" err="1" smtClean="0"/>
              <a:t>with</a:t>
            </a:r>
            <a:r>
              <a:rPr lang="es-ES" dirty="0" smtClean="0"/>
              <a:t> Merche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she</a:t>
            </a:r>
            <a:r>
              <a:rPr lang="es-ES" dirty="0" smtClean="0"/>
              <a:t> </a:t>
            </a:r>
            <a:r>
              <a:rPr lang="es-ES" dirty="0" err="1" smtClean="0"/>
              <a:t>had</a:t>
            </a:r>
            <a:r>
              <a:rPr lang="es-ES" dirty="0" smtClean="0"/>
              <a:t> to </a:t>
            </a:r>
            <a:r>
              <a:rPr lang="es-ES" dirty="0" err="1" smtClean="0"/>
              <a:t>leave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 smtClean="0"/>
              <a:t>23. ¿Qué pasa con la grabadora de Merche?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to </a:t>
            </a:r>
            <a:r>
              <a:rPr lang="es-ES" dirty="0" err="1" smtClean="0"/>
              <a:t>Merche’s</a:t>
            </a:r>
            <a:r>
              <a:rPr lang="es-ES" dirty="0" smtClean="0"/>
              <a:t> </a:t>
            </a:r>
            <a:r>
              <a:rPr lang="es-ES" dirty="0" err="1" smtClean="0"/>
              <a:t>recorder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r>
              <a:rPr lang="es-ES" dirty="0" smtClean="0"/>
              <a:t>24. ¿Qué es un euro?</a:t>
            </a:r>
          </a:p>
          <a:p>
            <a:pPr marL="0" indent="0">
              <a:buNone/>
            </a:pPr>
            <a:r>
              <a:rPr lang="es-ES" dirty="0"/>
              <a:t>2</a:t>
            </a:r>
            <a:r>
              <a:rPr lang="es-ES" dirty="0" smtClean="0"/>
              <a:t>5. ¿Cuál es la profesión de Merche? ¿Directora, maestra, periodista o modelo?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01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34 + 16 + 50 puntos totales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09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419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Prueba </vt:lpstr>
      <vt:lpstr>PowerPoint Presentation</vt:lpstr>
      <vt:lpstr>Mi vida loca 2 puntos cada uno 16 puntos</vt:lpstr>
      <vt:lpstr>34 + 16 + 50 puntos totales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todefault</dc:creator>
  <cp:lastModifiedBy>todefault</cp:lastModifiedBy>
  <cp:revision>8</cp:revision>
  <dcterms:created xsi:type="dcterms:W3CDTF">2016-10-04T23:10:18Z</dcterms:created>
  <dcterms:modified xsi:type="dcterms:W3CDTF">2016-10-05T19:54:23Z</dcterms:modified>
</cp:coreProperties>
</file>