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5" r:id="rId7"/>
    <p:sldId id="262" r:id="rId8"/>
    <p:sldId id="263" r:id="rId9"/>
    <p:sldId id="264" r:id="rId10"/>
    <p:sldId id="261" r:id="rId11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8" autoAdjust="0"/>
    <p:restoredTop sz="94660"/>
  </p:normalViewPr>
  <p:slideViewPr>
    <p:cSldViewPr snapToGrid="0">
      <p:cViewPr varScale="1">
        <p:scale>
          <a:sx n="76" d="100"/>
          <a:sy n="76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31C5-858E-4ED4-A341-684FE717C69E}" type="datetimeFigureOut">
              <a:rPr lang="es-ES" smtClean="0"/>
              <a:t>03/05/2017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44F7-7461-4F2F-B9F5-AD579C38BF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377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31C5-858E-4ED4-A341-684FE717C69E}" type="datetimeFigureOut">
              <a:rPr lang="es-ES" smtClean="0"/>
              <a:t>03/05/2017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44F7-7461-4F2F-B9F5-AD579C38BF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754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31C5-858E-4ED4-A341-684FE717C69E}" type="datetimeFigureOut">
              <a:rPr lang="es-ES" smtClean="0"/>
              <a:t>03/05/2017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44F7-7461-4F2F-B9F5-AD579C38BF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98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31C5-858E-4ED4-A341-684FE717C69E}" type="datetimeFigureOut">
              <a:rPr lang="es-ES" smtClean="0"/>
              <a:t>03/05/2017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44F7-7461-4F2F-B9F5-AD579C38BF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1620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31C5-858E-4ED4-A341-684FE717C69E}" type="datetimeFigureOut">
              <a:rPr lang="es-ES" smtClean="0"/>
              <a:t>03/05/2017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44F7-7461-4F2F-B9F5-AD579C38BF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4426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31C5-858E-4ED4-A341-684FE717C69E}" type="datetimeFigureOut">
              <a:rPr lang="es-ES" smtClean="0"/>
              <a:t>03/05/2017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44F7-7461-4F2F-B9F5-AD579C38BF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5746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31C5-858E-4ED4-A341-684FE717C69E}" type="datetimeFigureOut">
              <a:rPr lang="es-ES" smtClean="0"/>
              <a:t>03/05/2017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44F7-7461-4F2F-B9F5-AD579C38BF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7353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31C5-858E-4ED4-A341-684FE717C69E}" type="datetimeFigureOut">
              <a:rPr lang="es-ES" smtClean="0"/>
              <a:t>03/05/2017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44F7-7461-4F2F-B9F5-AD579C38BF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0871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31C5-858E-4ED4-A341-684FE717C69E}" type="datetimeFigureOut">
              <a:rPr lang="es-ES" smtClean="0"/>
              <a:t>03/05/2017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44F7-7461-4F2F-B9F5-AD579C38BF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7776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31C5-858E-4ED4-A341-684FE717C69E}" type="datetimeFigureOut">
              <a:rPr lang="es-ES" smtClean="0"/>
              <a:t>03/05/2017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44F7-7461-4F2F-B9F5-AD579C38BF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613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131C5-858E-4ED4-A341-684FE717C69E}" type="datetimeFigureOut">
              <a:rPr lang="es-ES" smtClean="0"/>
              <a:t>03/05/2017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44F7-7461-4F2F-B9F5-AD579C38BF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8329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131C5-858E-4ED4-A341-684FE717C69E}" type="datetimeFigureOut">
              <a:rPr lang="es-ES" smtClean="0"/>
              <a:t>03/05/2017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44F7-7461-4F2F-B9F5-AD579C38BFF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591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iguanaverde33@gmail.com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iguanaverde33@gmail.com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Prueba del futuro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073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18 x 2= 36/ </a:t>
            </a:r>
            <a:br>
              <a:rPr lang="es-ES" dirty="0" smtClean="0"/>
            </a:br>
            <a:r>
              <a:rPr lang="es-ES" dirty="0" smtClean="0"/>
              <a:t>13 x 2 = 26</a:t>
            </a:r>
            <a:br>
              <a:rPr lang="es-ES" dirty="0" smtClean="0"/>
            </a:br>
            <a:r>
              <a:rPr lang="es-ES" dirty="0" smtClean="0"/>
              <a:t>puntos totales 36 + 26 =62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8679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endings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future</a:t>
            </a:r>
            <a:r>
              <a:rPr lang="es-ES" dirty="0" smtClean="0"/>
              <a:t> 2 puntos cada uno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1.Yo =</a:t>
            </a:r>
          </a:p>
          <a:p>
            <a:r>
              <a:rPr lang="es-ES" dirty="0" smtClean="0"/>
              <a:t>2. Tú =</a:t>
            </a:r>
          </a:p>
          <a:p>
            <a:r>
              <a:rPr lang="es-ES" dirty="0" smtClean="0"/>
              <a:t>3. Usted/él/ella =</a:t>
            </a:r>
          </a:p>
          <a:p>
            <a:r>
              <a:rPr lang="es-ES" dirty="0" smtClean="0"/>
              <a:t>4. Nosotros =</a:t>
            </a:r>
          </a:p>
          <a:p>
            <a:r>
              <a:rPr lang="es-ES" dirty="0" smtClean="0"/>
              <a:t>5. Vosotros =</a:t>
            </a:r>
          </a:p>
          <a:p>
            <a:r>
              <a:rPr lang="es-ES" dirty="0" smtClean="0"/>
              <a:t>6. Ustedes/ellos/ellas =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463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verb</a:t>
            </a:r>
            <a:r>
              <a:rPr lang="es-ES" dirty="0" smtClean="0"/>
              <a:t> </a:t>
            </a:r>
            <a:r>
              <a:rPr lang="es-ES" dirty="0" err="1" smtClean="0"/>
              <a:t>endings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future</a:t>
            </a:r>
            <a:r>
              <a:rPr lang="es-ES" dirty="0" smtClean="0"/>
              <a:t> </a:t>
            </a:r>
            <a:br>
              <a:rPr lang="es-ES" dirty="0" smtClean="0"/>
            </a:br>
            <a:r>
              <a:rPr lang="es-ES" dirty="0" smtClean="0"/>
              <a:t>2 puntos cada uno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hablar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 smtClean="0"/>
              <a:t>7 .Yo = hablar_ </a:t>
            </a:r>
          </a:p>
          <a:p>
            <a:r>
              <a:rPr lang="es-ES" dirty="0"/>
              <a:t>8</a:t>
            </a:r>
            <a:r>
              <a:rPr lang="es-ES" dirty="0" smtClean="0"/>
              <a:t>. Tú = </a:t>
            </a:r>
          </a:p>
          <a:p>
            <a:r>
              <a:rPr lang="es-ES" dirty="0"/>
              <a:t>9</a:t>
            </a:r>
            <a:r>
              <a:rPr lang="es-ES" dirty="0" smtClean="0"/>
              <a:t>. Usted/él/ella =</a:t>
            </a:r>
          </a:p>
          <a:p>
            <a:r>
              <a:rPr lang="es-ES" dirty="0" smtClean="0"/>
              <a:t>10. Nosotros =</a:t>
            </a:r>
          </a:p>
          <a:p>
            <a:r>
              <a:rPr lang="es-ES" dirty="0" smtClean="0"/>
              <a:t>11. Vosotros =</a:t>
            </a:r>
          </a:p>
          <a:p>
            <a:r>
              <a:rPr lang="es-ES" dirty="0" smtClean="0"/>
              <a:t>12. Ustedes/ellos/ellas =</a:t>
            </a:r>
            <a:endParaRPr lang="es-E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comer</a:t>
            </a:r>
            <a:endParaRPr lang="es-E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dirty="0" smtClean="0"/>
              <a:t>13. yo Comer_ =</a:t>
            </a:r>
          </a:p>
          <a:p>
            <a:r>
              <a:rPr lang="es-ES" dirty="0" smtClean="0"/>
              <a:t>14</a:t>
            </a:r>
            <a:r>
              <a:rPr lang="es-ES" dirty="0" smtClean="0"/>
              <a:t>. Tú =</a:t>
            </a:r>
          </a:p>
          <a:p>
            <a:r>
              <a:rPr lang="es-ES" dirty="0" smtClean="0"/>
              <a:t>15. Usted/él/ella =</a:t>
            </a:r>
          </a:p>
          <a:p>
            <a:r>
              <a:rPr lang="es-ES" dirty="0" smtClean="0"/>
              <a:t>16. Nosotros =</a:t>
            </a:r>
          </a:p>
          <a:p>
            <a:r>
              <a:rPr lang="es-ES" dirty="0" smtClean="0"/>
              <a:t>17. Vosotros =</a:t>
            </a:r>
          </a:p>
          <a:p>
            <a:r>
              <a:rPr lang="es-ES" dirty="0" smtClean="0"/>
              <a:t>18. Ustedes/ellos/ellas =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210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Sección II Tecnología</a:t>
            </a:r>
            <a:endParaRPr lang="es-E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402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0739" y="381348"/>
            <a:ext cx="1028348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Ayer estaba usando mi 1)___________Dell que no es un laptop y está conectado a la Internet  en mi sala de estar en mi casa.   Quería comprar</a:t>
            </a:r>
          </a:p>
          <a:p>
            <a:r>
              <a:rPr lang="es-ES" sz="2400" dirty="0" smtClean="0"/>
              <a:t>2) ________________de </a:t>
            </a:r>
            <a:r>
              <a:rPr lang="es-ES" sz="2400" dirty="0" err="1" smtClean="0"/>
              <a:t>Beats</a:t>
            </a:r>
            <a:r>
              <a:rPr lang="es-ES" sz="2400" dirty="0" smtClean="0"/>
              <a:t> </a:t>
            </a:r>
            <a:r>
              <a:rPr lang="es-ES" sz="2400" dirty="0" err="1" smtClean="0"/>
              <a:t>by</a:t>
            </a:r>
            <a:r>
              <a:rPr lang="es-ES" sz="2400" dirty="0" smtClean="0"/>
              <a:t> </a:t>
            </a:r>
            <a:r>
              <a:rPr lang="es-ES" sz="2400" dirty="0" err="1" smtClean="0"/>
              <a:t>Dre</a:t>
            </a:r>
            <a:r>
              <a:rPr lang="es-ES" sz="2400" dirty="0" smtClean="0"/>
              <a:t> en línea con mi 3)_________personal del sitio de Amazon.  El problema es que olvidé mi 4) ____________y 5)__________y tuve que 6)___________ en el enlace que dice </a:t>
            </a:r>
            <a:r>
              <a:rPr lang="es-ES" sz="2400" i="1" dirty="0" smtClean="0"/>
              <a:t>olvidé mi usuario y contraseña</a:t>
            </a:r>
            <a:r>
              <a:rPr lang="es-ES" sz="2400" dirty="0" smtClean="0"/>
              <a:t> y me decía que tenia que escribir mi 7)_________________de Gmail para recuperarlo que es </a:t>
            </a:r>
            <a:r>
              <a:rPr lang="es-ES" sz="2400" dirty="0" smtClean="0">
                <a:hlinkClick r:id="rId2"/>
              </a:rPr>
              <a:t>iguanaverde33@gmail.com</a:t>
            </a:r>
            <a:r>
              <a:rPr lang="es-ES" sz="2400" dirty="0" smtClean="0"/>
              <a:t>. Este @ en español se dice 8)________. Luego, mientras estaba usando la aplicación de </a:t>
            </a:r>
            <a:r>
              <a:rPr lang="es-ES" sz="2400" dirty="0" err="1"/>
              <a:t>S</a:t>
            </a:r>
            <a:r>
              <a:rPr lang="es-ES" sz="2400" dirty="0" err="1" smtClean="0"/>
              <a:t>napchat</a:t>
            </a:r>
            <a:r>
              <a:rPr lang="es-ES" sz="2400" dirty="0" smtClean="0"/>
              <a:t>, que es una 9)__________tal como Instagram, Facebook, </a:t>
            </a:r>
            <a:r>
              <a:rPr lang="es-ES" sz="2400" dirty="0" err="1"/>
              <a:t>G</a:t>
            </a:r>
            <a:r>
              <a:rPr lang="es-ES" sz="2400" dirty="0" err="1" smtClean="0"/>
              <a:t>roup</a:t>
            </a:r>
            <a:r>
              <a:rPr lang="es-ES" sz="2400" dirty="0" smtClean="0"/>
              <a:t> Chat y otros recibí una alerta que tenía un 10)_________de voz de mi madre diciéndome que íbamos a juntarnos como familia a comer en Costa Vida. Antes de irme, me dijo que tenía que terminar mi ensayo (</a:t>
            </a:r>
            <a:r>
              <a:rPr lang="es-ES" sz="2400" dirty="0" err="1" smtClean="0"/>
              <a:t>essay</a:t>
            </a:r>
            <a:r>
              <a:rPr lang="es-ES" sz="2400" dirty="0" smtClean="0"/>
              <a:t>) para mi clase de inglés, 11)_______lo (</a:t>
            </a:r>
            <a:r>
              <a:rPr lang="es-ES" sz="2400" dirty="0" err="1" smtClean="0"/>
              <a:t>save</a:t>
            </a:r>
            <a:r>
              <a:rPr lang="es-ES" sz="2400" dirty="0" smtClean="0"/>
              <a:t> </a:t>
            </a:r>
            <a:r>
              <a:rPr lang="es-ES" sz="2400" dirty="0" err="1" smtClean="0"/>
              <a:t>it</a:t>
            </a:r>
            <a:r>
              <a:rPr lang="es-ES" sz="2400" dirty="0" smtClean="0"/>
              <a:t>) y 12)_______lo (</a:t>
            </a:r>
            <a:r>
              <a:rPr lang="es-ES" sz="2400" dirty="0" err="1" smtClean="0"/>
              <a:t>print</a:t>
            </a:r>
            <a:r>
              <a:rPr lang="es-ES" sz="2400" dirty="0" smtClean="0"/>
              <a:t> </a:t>
            </a:r>
            <a:r>
              <a:rPr lang="es-ES" sz="2400" dirty="0" err="1" smtClean="0"/>
              <a:t>it</a:t>
            </a:r>
            <a:r>
              <a:rPr lang="es-ES" sz="2400" dirty="0" smtClean="0"/>
              <a:t>) en mi impresora. Desafortunadamente, mi impresora no 13)____________(</a:t>
            </a:r>
            <a:r>
              <a:rPr lang="es-ES" sz="2400" dirty="0" err="1" smtClean="0"/>
              <a:t>was</a:t>
            </a:r>
            <a:r>
              <a:rPr lang="es-ES" sz="2400" dirty="0" smtClean="0"/>
              <a:t> </a:t>
            </a:r>
            <a:r>
              <a:rPr lang="es-ES" sz="2400" dirty="0" err="1" smtClean="0"/>
              <a:t>not</a:t>
            </a:r>
            <a:r>
              <a:rPr lang="es-ES" sz="2400" dirty="0" smtClean="0"/>
              <a:t> </a:t>
            </a:r>
            <a:r>
              <a:rPr lang="es-ES" sz="2400" dirty="0" err="1" smtClean="0"/>
              <a:t>working</a:t>
            </a:r>
            <a:r>
              <a:rPr lang="es-ES" sz="2400" dirty="0" smtClean="0"/>
              <a:t>). En otras palabras, estaba rota/descompuesta. Por fin pude arreglarla (</a:t>
            </a:r>
            <a:r>
              <a:rPr lang="es-ES" sz="2400" dirty="0" err="1" smtClean="0"/>
              <a:t>fix</a:t>
            </a:r>
            <a:r>
              <a:rPr lang="es-ES" sz="2400" dirty="0" smtClean="0"/>
              <a:t> </a:t>
            </a:r>
            <a:r>
              <a:rPr lang="es-ES" sz="2400" dirty="0" err="1" smtClean="0"/>
              <a:t>it</a:t>
            </a:r>
            <a:r>
              <a:rPr lang="es-ES" sz="2400" dirty="0" smtClean="0"/>
              <a:t>) y fui a Costa Vida con mi familia.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40525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Respuestas</a:t>
            </a:r>
            <a:endParaRPr lang="es-E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739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endings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future</a:t>
            </a:r>
            <a:r>
              <a:rPr lang="es-ES" dirty="0" smtClean="0"/>
              <a:t> 2 puntos cada uno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1.Yo = </a:t>
            </a:r>
            <a:r>
              <a:rPr lang="es-ES" dirty="0" smtClean="0">
                <a:solidFill>
                  <a:srgbClr val="C00000"/>
                </a:solidFill>
              </a:rPr>
              <a:t>é</a:t>
            </a:r>
          </a:p>
          <a:p>
            <a:r>
              <a:rPr lang="es-ES" dirty="0" smtClean="0"/>
              <a:t>2. Tú = </a:t>
            </a:r>
            <a:r>
              <a:rPr lang="es-ES" dirty="0" err="1" smtClean="0">
                <a:solidFill>
                  <a:srgbClr val="C00000"/>
                </a:solidFill>
              </a:rPr>
              <a:t>ás</a:t>
            </a:r>
            <a:endParaRPr lang="es-ES" dirty="0" smtClean="0">
              <a:solidFill>
                <a:srgbClr val="C00000"/>
              </a:solidFill>
            </a:endParaRPr>
          </a:p>
          <a:p>
            <a:r>
              <a:rPr lang="es-ES" dirty="0" smtClean="0"/>
              <a:t>3. Usted/él/ella = </a:t>
            </a:r>
            <a:r>
              <a:rPr lang="es-ES" dirty="0" smtClean="0">
                <a:solidFill>
                  <a:srgbClr val="C00000"/>
                </a:solidFill>
              </a:rPr>
              <a:t>á</a:t>
            </a:r>
          </a:p>
          <a:p>
            <a:r>
              <a:rPr lang="es-ES" dirty="0" smtClean="0"/>
              <a:t>4. Nosotros = </a:t>
            </a:r>
            <a:r>
              <a:rPr lang="es-ES" dirty="0" err="1" smtClean="0">
                <a:solidFill>
                  <a:srgbClr val="C00000"/>
                </a:solidFill>
              </a:rPr>
              <a:t>emos</a:t>
            </a:r>
            <a:endParaRPr lang="es-ES" dirty="0" smtClean="0">
              <a:solidFill>
                <a:srgbClr val="C00000"/>
              </a:solidFill>
            </a:endParaRPr>
          </a:p>
          <a:p>
            <a:r>
              <a:rPr lang="es-ES" dirty="0" smtClean="0"/>
              <a:t>5. Vosotros = </a:t>
            </a:r>
            <a:r>
              <a:rPr lang="es-ES" dirty="0" err="1" smtClean="0">
                <a:solidFill>
                  <a:srgbClr val="C00000"/>
                </a:solidFill>
              </a:rPr>
              <a:t>éis</a:t>
            </a:r>
            <a:endParaRPr lang="es-ES" dirty="0" smtClean="0">
              <a:solidFill>
                <a:srgbClr val="C00000"/>
              </a:solidFill>
            </a:endParaRPr>
          </a:p>
          <a:p>
            <a:r>
              <a:rPr lang="es-ES" dirty="0" smtClean="0"/>
              <a:t>6. Ustedes/ellos/ellas = </a:t>
            </a:r>
            <a:r>
              <a:rPr lang="es-ES" dirty="0" err="1" smtClean="0">
                <a:solidFill>
                  <a:srgbClr val="C00000"/>
                </a:solidFill>
              </a:rPr>
              <a:t>án</a:t>
            </a:r>
            <a:endParaRPr lang="es-ES" dirty="0" smtClean="0">
              <a:solidFill>
                <a:srgbClr val="C000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3637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Write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endings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future</a:t>
            </a:r>
            <a:r>
              <a:rPr lang="es-ES" dirty="0" smtClean="0"/>
              <a:t> 2 puntos cada uno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hablar</a:t>
            </a:r>
            <a:endParaRPr lang="es-E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332412" cy="3684588"/>
          </a:xfrm>
        </p:spPr>
        <p:txBody>
          <a:bodyPr/>
          <a:lstStyle/>
          <a:p>
            <a:r>
              <a:rPr lang="es-ES" dirty="0" smtClean="0"/>
              <a:t>7 .Yo </a:t>
            </a:r>
            <a:r>
              <a:rPr lang="es-ES" dirty="0" smtClean="0">
                <a:solidFill>
                  <a:srgbClr val="C00000"/>
                </a:solidFill>
              </a:rPr>
              <a:t>hablaré</a:t>
            </a:r>
            <a:r>
              <a:rPr lang="es-ES" dirty="0" smtClean="0"/>
              <a:t> </a:t>
            </a:r>
          </a:p>
          <a:p>
            <a:r>
              <a:rPr lang="es-ES" dirty="0"/>
              <a:t>8</a:t>
            </a:r>
            <a:r>
              <a:rPr lang="es-ES" dirty="0" smtClean="0"/>
              <a:t>. Tú </a:t>
            </a:r>
            <a:r>
              <a:rPr lang="es-ES" dirty="0" smtClean="0">
                <a:solidFill>
                  <a:srgbClr val="C00000"/>
                </a:solidFill>
              </a:rPr>
              <a:t>hablarás</a:t>
            </a:r>
          </a:p>
          <a:p>
            <a:r>
              <a:rPr lang="es-ES" dirty="0" smtClean="0"/>
              <a:t>9. Usted/él/ella </a:t>
            </a:r>
            <a:r>
              <a:rPr lang="es-ES" dirty="0" smtClean="0">
                <a:solidFill>
                  <a:srgbClr val="C00000"/>
                </a:solidFill>
              </a:rPr>
              <a:t>hablará</a:t>
            </a:r>
          </a:p>
          <a:p>
            <a:r>
              <a:rPr lang="es-ES" dirty="0" smtClean="0"/>
              <a:t>10. Nosotros </a:t>
            </a:r>
            <a:r>
              <a:rPr lang="es-ES" dirty="0" smtClean="0">
                <a:solidFill>
                  <a:srgbClr val="C00000"/>
                </a:solidFill>
              </a:rPr>
              <a:t>hablaremos</a:t>
            </a:r>
          </a:p>
          <a:p>
            <a:r>
              <a:rPr lang="es-ES" dirty="0" smtClean="0"/>
              <a:t>11. Vosotros </a:t>
            </a:r>
            <a:r>
              <a:rPr lang="es-ES" dirty="0" smtClean="0">
                <a:solidFill>
                  <a:srgbClr val="C00000"/>
                </a:solidFill>
              </a:rPr>
              <a:t>hablaréis</a:t>
            </a:r>
          </a:p>
          <a:p>
            <a:r>
              <a:rPr lang="es-ES" dirty="0" smtClean="0"/>
              <a:t>12. Ustedes/ellos/ellas = </a:t>
            </a:r>
            <a:r>
              <a:rPr lang="es-ES" dirty="0" smtClean="0">
                <a:solidFill>
                  <a:srgbClr val="C00000"/>
                </a:solidFill>
              </a:rPr>
              <a:t>hablarán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comer</a:t>
            </a:r>
            <a:endParaRPr lang="es-E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435600" cy="3684588"/>
          </a:xfrm>
        </p:spPr>
        <p:txBody>
          <a:bodyPr/>
          <a:lstStyle/>
          <a:p>
            <a:r>
              <a:rPr lang="es-ES" dirty="0" smtClean="0"/>
              <a:t>13. yo </a:t>
            </a:r>
            <a:r>
              <a:rPr lang="es-ES" dirty="0" smtClean="0">
                <a:solidFill>
                  <a:srgbClr val="C00000"/>
                </a:solidFill>
              </a:rPr>
              <a:t>Comeré</a:t>
            </a:r>
          </a:p>
          <a:p>
            <a:r>
              <a:rPr lang="es-ES" dirty="0" smtClean="0"/>
              <a:t>14</a:t>
            </a:r>
            <a:r>
              <a:rPr lang="es-ES" dirty="0" smtClean="0"/>
              <a:t>. Tú </a:t>
            </a:r>
            <a:r>
              <a:rPr lang="es-ES" dirty="0" smtClean="0">
                <a:solidFill>
                  <a:srgbClr val="C00000"/>
                </a:solidFill>
              </a:rPr>
              <a:t>comerás</a:t>
            </a:r>
          </a:p>
          <a:p>
            <a:r>
              <a:rPr lang="es-ES" dirty="0" smtClean="0"/>
              <a:t>15. Usted/él/ella </a:t>
            </a:r>
            <a:r>
              <a:rPr lang="es-ES" dirty="0" smtClean="0">
                <a:solidFill>
                  <a:srgbClr val="C00000"/>
                </a:solidFill>
              </a:rPr>
              <a:t>comerá </a:t>
            </a:r>
          </a:p>
          <a:p>
            <a:r>
              <a:rPr lang="es-ES" dirty="0" smtClean="0"/>
              <a:t>16. Nosotros </a:t>
            </a:r>
            <a:r>
              <a:rPr lang="es-ES" dirty="0" smtClean="0">
                <a:solidFill>
                  <a:srgbClr val="C00000"/>
                </a:solidFill>
              </a:rPr>
              <a:t>comeremos</a:t>
            </a:r>
          </a:p>
          <a:p>
            <a:r>
              <a:rPr lang="es-ES" dirty="0" smtClean="0"/>
              <a:t>17. Vosotros </a:t>
            </a:r>
            <a:r>
              <a:rPr lang="es-ES" dirty="0" smtClean="0">
                <a:solidFill>
                  <a:srgbClr val="C00000"/>
                </a:solidFill>
              </a:rPr>
              <a:t>comeréis</a:t>
            </a:r>
          </a:p>
          <a:p>
            <a:r>
              <a:rPr lang="es-ES" dirty="0" smtClean="0"/>
              <a:t>18. Ustedes/ellos/ellas = </a:t>
            </a:r>
            <a:r>
              <a:rPr lang="es-ES" dirty="0" smtClean="0">
                <a:solidFill>
                  <a:srgbClr val="C00000"/>
                </a:solidFill>
              </a:rPr>
              <a:t>comerán</a:t>
            </a:r>
          </a:p>
          <a:p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9602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0739" y="381348"/>
            <a:ext cx="1028348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/>
              <a:t>Ayer estaba usando mi 1)___________Dell que no es un laptop y está conectado a la Internet  en mi sala de estar en mi casa.   Quería comprar</a:t>
            </a:r>
          </a:p>
          <a:p>
            <a:r>
              <a:rPr lang="es-ES" sz="2400" dirty="0" smtClean="0"/>
              <a:t>2) ________________de </a:t>
            </a:r>
            <a:r>
              <a:rPr lang="es-ES" sz="2400" dirty="0" err="1" smtClean="0"/>
              <a:t>Beats</a:t>
            </a:r>
            <a:r>
              <a:rPr lang="es-ES" sz="2400" dirty="0" smtClean="0"/>
              <a:t> </a:t>
            </a:r>
            <a:r>
              <a:rPr lang="es-ES" sz="2400" dirty="0" err="1" smtClean="0"/>
              <a:t>by</a:t>
            </a:r>
            <a:r>
              <a:rPr lang="es-ES" sz="2400" dirty="0" smtClean="0"/>
              <a:t> </a:t>
            </a:r>
            <a:r>
              <a:rPr lang="es-ES" sz="2400" dirty="0" err="1" smtClean="0"/>
              <a:t>Dre</a:t>
            </a:r>
            <a:r>
              <a:rPr lang="es-ES" sz="2400" dirty="0" smtClean="0"/>
              <a:t> en línea con mi 3)_________personal del sitio de Amazon.  El problema es que olvidé mi 4) ____________y 5)__________y tuve que 6)___________ en el enlace que dice </a:t>
            </a:r>
            <a:r>
              <a:rPr lang="es-ES" sz="2400" i="1" dirty="0" smtClean="0"/>
              <a:t>olvidé mi usuario y contraseña</a:t>
            </a:r>
            <a:r>
              <a:rPr lang="es-ES" sz="2400" dirty="0" smtClean="0"/>
              <a:t> y me decía que tenia que escribir mi 7)_________________de Gmail para recuperarlo que es </a:t>
            </a:r>
            <a:r>
              <a:rPr lang="es-ES" sz="2400" dirty="0" smtClean="0">
                <a:hlinkClick r:id="rId2"/>
              </a:rPr>
              <a:t>iguanaverde33@gmail.com</a:t>
            </a:r>
            <a:r>
              <a:rPr lang="es-ES" sz="2400" dirty="0" smtClean="0"/>
              <a:t>. Este @ en español se dice 8)________. Luego, mientras estaba usando la aplicación de </a:t>
            </a:r>
            <a:r>
              <a:rPr lang="es-ES" sz="2400" dirty="0" err="1"/>
              <a:t>S</a:t>
            </a:r>
            <a:r>
              <a:rPr lang="es-ES" sz="2400" dirty="0" err="1" smtClean="0"/>
              <a:t>napchat</a:t>
            </a:r>
            <a:r>
              <a:rPr lang="es-ES" sz="2400" dirty="0" smtClean="0"/>
              <a:t>, que es una 9)__________tal como Instagram, Facebook, </a:t>
            </a:r>
            <a:r>
              <a:rPr lang="es-ES" sz="2400" dirty="0" err="1"/>
              <a:t>G</a:t>
            </a:r>
            <a:r>
              <a:rPr lang="es-ES" sz="2400" dirty="0" err="1" smtClean="0"/>
              <a:t>roup</a:t>
            </a:r>
            <a:r>
              <a:rPr lang="es-ES" sz="2400" dirty="0" smtClean="0"/>
              <a:t> Chat y otros recibí una alerta que tenía un 10)_________de voz de mi madre diciéndome que íbamos a juntarnos como familia a comer en Costa Vida. Antes de irme, me dijo que tenía que terminar mi ensayo (</a:t>
            </a:r>
            <a:r>
              <a:rPr lang="es-ES" sz="2400" dirty="0" err="1" smtClean="0"/>
              <a:t>essay</a:t>
            </a:r>
            <a:r>
              <a:rPr lang="es-ES" sz="2400" dirty="0" smtClean="0"/>
              <a:t>) para mi clase de inglés, 11)_______lo (</a:t>
            </a:r>
            <a:r>
              <a:rPr lang="es-ES" sz="2400" dirty="0" err="1" smtClean="0"/>
              <a:t>save</a:t>
            </a:r>
            <a:r>
              <a:rPr lang="es-ES" sz="2400" dirty="0" smtClean="0"/>
              <a:t> </a:t>
            </a:r>
            <a:r>
              <a:rPr lang="es-ES" sz="2400" dirty="0" err="1" smtClean="0"/>
              <a:t>it</a:t>
            </a:r>
            <a:r>
              <a:rPr lang="es-ES" sz="2400" dirty="0" smtClean="0"/>
              <a:t>) y 12)_______lo (</a:t>
            </a:r>
            <a:r>
              <a:rPr lang="es-ES" sz="2400" dirty="0" err="1" smtClean="0"/>
              <a:t>print</a:t>
            </a:r>
            <a:r>
              <a:rPr lang="es-ES" sz="2400" dirty="0" smtClean="0"/>
              <a:t> </a:t>
            </a:r>
            <a:r>
              <a:rPr lang="es-ES" sz="2400" dirty="0" err="1" smtClean="0"/>
              <a:t>it</a:t>
            </a:r>
            <a:r>
              <a:rPr lang="es-ES" sz="2400" dirty="0" smtClean="0"/>
              <a:t>) en mi impresora. Desafortunadamente, mi impresora no 13)____________(</a:t>
            </a:r>
            <a:r>
              <a:rPr lang="es-ES" sz="2400" dirty="0" err="1" smtClean="0"/>
              <a:t>was</a:t>
            </a:r>
            <a:r>
              <a:rPr lang="es-ES" sz="2400" dirty="0" smtClean="0"/>
              <a:t> </a:t>
            </a:r>
            <a:r>
              <a:rPr lang="es-ES" sz="2400" dirty="0" err="1" smtClean="0"/>
              <a:t>not</a:t>
            </a:r>
            <a:r>
              <a:rPr lang="es-ES" sz="2400" dirty="0" smtClean="0"/>
              <a:t> </a:t>
            </a:r>
            <a:r>
              <a:rPr lang="es-ES" sz="2400" dirty="0" err="1" smtClean="0"/>
              <a:t>working</a:t>
            </a:r>
            <a:r>
              <a:rPr lang="es-ES" sz="2400" dirty="0" smtClean="0"/>
              <a:t>). En otras palabras, estaba rota/descompuesta. Por fin pude arreglarla (</a:t>
            </a:r>
            <a:r>
              <a:rPr lang="es-ES" sz="2400" dirty="0" err="1" smtClean="0"/>
              <a:t>fix</a:t>
            </a:r>
            <a:r>
              <a:rPr lang="es-ES" sz="2400" dirty="0" smtClean="0"/>
              <a:t> </a:t>
            </a:r>
            <a:r>
              <a:rPr lang="es-ES" sz="2400" dirty="0" err="1" smtClean="0"/>
              <a:t>it</a:t>
            </a:r>
            <a:r>
              <a:rPr lang="es-ES" sz="2400" dirty="0" smtClean="0"/>
              <a:t>) y fui a Costa Vida con mi familia.</a:t>
            </a:r>
            <a:endParaRPr lang="es-E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781167" y="381348"/>
            <a:ext cx="156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</a:rPr>
              <a:t>computadora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5667" y="1112395"/>
            <a:ext cx="3029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</a:rPr>
              <a:t>Audífonos/auriculares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6170" y="1112395"/>
            <a:ext cx="156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</a:rPr>
              <a:t>cuenta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52372" y="1469742"/>
            <a:ext cx="156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</a:rPr>
              <a:t>contraseña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62558" y="1481727"/>
            <a:ext cx="156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</a:rPr>
              <a:t>usuario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1173" y="1839074"/>
            <a:ext cx="156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srgbClr val="C00000"/>
                </a:solidFill>
              </a:rPr>
              <a:t>h</a:t>
            </a:r>
            <a:r>
              <a:rPr lang="es-AR" dirty="0" smtClean="0">
                <a:solidFill>
                  <a:srgbClr val="C00000"/>
                </a:solidFill>
              </a:rPr>
              <a:t>acer clic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46356" y="2220391"/>
            <a:ext cx="2343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</a:rPr>
              <a:t>dirección electrónica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5667" y="2938825"/>
            <a:ext cx="156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</a:rPr>
              <a:t>arroba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34545" y="3321865"/>
            <a:ext cx="156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solidFill>
                  <a:srgbClr val="C00000"/>
                </a:solidFill>
              </a:rPr>
              <a:t>r</a:t>
            </a:r>
            <a:r>
              <a:rPr lang="es-AR" dirty="0" smtClean="0">
                <a:solidFill>
                  <a:srgbClr val="C00000"/>
                </a:solidFill>
              </a:rPr>
              <a:t>ed social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99358" y="3691843"/>
            <a:ext cx="156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</a:rPr>
              <a:t>mensaje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5561" y="4767987"/>
            <a:ext cx="156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</a:rPr>
              <a:t>imprimir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69444" y="4401387"/>
            <a:ext cx="156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</a:rPr>
              <a:t>guardar</a:t>
            </a:r>
            <a:endParaRPr lang="es-AR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47368" y="5173002"/>
            <a:ext cx="1565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solidFill>
                  <a:srgbClr val="C00000"/>
                </a:solidFill>
              </a:rPr>
              <a:t>funcionaba</a:t>
            </a:r>
            <a:endParaRPr lang="es-A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72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680</Words>
  <Application>Microsoft Office PowerPoint</Application>
  <PresentationFormat>Widescreen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Prueba del futuro</vt:lpstr>
      <vt:lpstr>Write out the endings for the future 2 puntos cada uno </vt:lpstr>
      <vt:lpstr>Write out the verb endings for the future  2 puntos cada uno </vt:lpstr>
      <vt:lpstr>Sección II Tecnología</vt:lpstr>
      <vt:lpstr>PowerPoint Presentation</vt:lpstr>
      <vt:lpstr>Respuestas</vt:lpstr>
      <vt:lpstr>Write out the endings for the future 2 puntos cada uno </vt:lpstr>
      <vt:lpstr>Write out the endings for the future 2 puntos cada uno </vt:lpstr>
      <vt:lpstr>PowerPoint Presentation</vt:lpstr>
      <vt:lpstr>18 x 2= 36/  13 x 2 = 26 puntos totales 36 + 26 =62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Prueba de el futuro</dc:title>
  <dc:creator>todefault</dc:creator>
  <cp:lastModifiedBy>todefault</cp:lastModifiedBy>
  <cp:revision>3</cp:revision>
  <dcterms:created xsi:type="dcterms:W3CDTF">2017-05-04T01:25:04Z</dcterms:created>
  <dcterms:modified xsi:type="dcterms:W3CDTF">2017-05-04T01:39:28Z</dcterms:modified>
</cp:coreProperties>
</file>