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278" r:id="rId4"/>
    <p:sldId id="308" r:id="rId5"/>
    <p:sldId id="310" r:id="rId6"/>
    <p:sldId id="31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869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5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43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428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606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331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58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05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38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7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38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58850-1537-4514-B38C-3B3D54FC36CE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54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 pretérito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567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638" y="205945"/>
            <a:ext cx="5181600" cy="5526174"/>
          </a:xfrm>
        </p:spPr>
        <p:txBody>
          <a:bodyPr>
            <a:noAutofit/>
          </a:bodyPr>
          <a:lstStyle/>
          <a:p>
            <a:r>
              <a:rPr lang="en-US" sz="2400" dirty="0" smtClean="0"/>
              <a:t>1. I </a:t>
            </a:r>
            <a:r>
              <a:rPr lang="en-US" sz="2400" dirty="0"/>
              <a:t>walked to the store. </a:t>
            </a:r>
            <a:endParaRPr lang="en-US" sz="2400" dirty="0" smtClean="0"/>
          </a:p>
          <a:p>
            <a:r>
              <a:rPr lang="en-US" sz="2400" dirty="0" smtClean="0"/>
              <a:t>2</a:t>
            </a:r>
            <a:r>
              <a:rPr lang="en-US" sz="2400" dirty="0"/>
              <a:t>. He came to my party. </a:t>
            </a:r>
            <a:endParaRPr lang="en-US" sz="2400" dirty="0" smtClean="0"/>
          </a:p>
          <a:p>
            <a:r>
              <a:rPr lang="en-US" sz="2400" dirty="0" smtClean="0"/>
              <a:t>3</a:t>
            </a:r>
            <a:r>
              <a:rPr lang="en-US" sz="2400" dirty="0"/>
              <a:t>. Last night I couldn’t sleep.</a:t>
            </a:r>
          </a:p>
          <a:p>
            <a:r>
              <a:rPr lang="en-US" sz="2400" dirty="0" smtClean="0"/>
              <a:t>4. They </a:t>
            </a:r>
            <a:r>
              <a:rPr lang="en-US" sz="2400" dirty="0"/>
              <a:t>[m.] had an accident last Tuesday. </a:t>
            </a:r>
            <a:endParaRPr lang="en-US" sz="2400" dirty="0" smtClean="0"/>
          </a:p>
          <a:p>
            <a:r>
              <a:rPr lang="en-US" sz="2400" dirty="0" smtClean="0"/>
              <a:t>5</a:t>
            </a:r>
            <a:r>
              <a:rPr lang="en-US" sz="2400" dirty="0"/>
              <a:t>. We made the beds this morning. </a:t>
            </a:r>
            <a:endParaRPr lang="en-US" sz="2400" dirty="0" smtClean="0"/>
          </a:p>
          <a:p>
            <a:r>
              <a:rPr lang="en-US" sz="2400" dirty="0" smtClean="0"/>
              <a:t>6</a:t>
            </a:r>
            <a:r>
              <a:rPr lang="en-US" sz="2400" dirty="0"/>
              <a:t>. When did you know the answer? </a:t>
            </a:r>
            <a:endParaRPr lang="en-US" sz="2400" dirty="0" smtClean="0"/>
          </a:p>
          <a:p>
            <a:r>
              <a:rPr lang="en-US" sz="2400" dirty="0" smtClean="0"/>
              <a:t>7</a:t>
            </a:r>
            <a:r>
              <a:rPr lang="en-US" sz="2400" dirty="0"/>
              <a:t>. You all were here for no more than ten minutes. </a:t>
            </a:r>
            <a:endParaRPr lang="en-US" sz="2400" dirty="0" smtClean="0"/>
          </a:p>
          <a:p>
            <a:r>
              <a:rPr lang="en-US" sz="2400" dirty="0" smtClean="0"/>
              <a:t>8</a:t>
            </a:r>
            <a:r>
              <a:rPr lang="en-US" sz="2400" dirty="0"/>
              <a:t>. I put the clothes in the closet. </a:t>
            </a:r>
            <a:endParaRPr lang="en-US" sz="2400" dirty="0" smtClean="0"/>
          </a:p>
          <a:p>
            <a:r>
              <a:rPr lang="en-US" sz="2400" dirty="0" smtClean="0"/>
              <a:t>9</a:t>
            </a:r>
            <a:r>
              <a:rPr lang="en-US" sz="2400" dirty="0"/>
              <a:t>. What did you do last night? </a:t>
            </a:r>
            <a:endParaRPr lang="en-US" sz="2400" dirty="0" smtClean="0"/>
          </a:p>
          <a:p>
            <a:r>
              <a:rPr lang="en-US" sz="2400" dirty="0" smtClean="0"/>
              <a:t>10</a:t>
            </a:r>
            <a:r>
              <a:rPr lang="en-US" sz="2400" dirty="0"/>
              <a:t>. They [f.] had to work for ten hours yesterday. </a:t>
            </a:r>
            <a:endParaRPr lang="en-US" sz="24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723238" y="288324"/>
            <a:ext cx="567587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11. I put on my shoes. </a:t>
            </a:r>
          </a:p>
          <a:p>
            <a:r>
              <a:rPr lang="en-US" sz="2400" dirty="0"/>
              <a:t>12. We were there for half an hour.</a:t>
            </a:r>
          </a:p>
          <a:p>
            <a:r>
              <a:rPr lang="en-US" sz="2400" dirty="0"/>
              <a:t>13. Who made the beds? </a:t>
            </a:r>
          </a:p>
          <a:p>
            <a:r>
              <a:rPr lang="en-US" sz="2400" dirty="0"/>
              <a:t>14. She didn’t come to the meeting, because she had an accident. </a:t>
            </a:r>
          </a:p>
          <a:p>
            <a:r>
              <a:rPr lang="en-US" sz="2400" dirty="0"/>
              <a:t>15. I was in the store for twenty minutes </a:t>
            </a:r>
            <a:r>
              <a:rPr lang="en-US" sz="2400" dirty="0" smtClean="0"/>
              <a:t>and </a:t>
            </a:r>
            <a:r>
              <a:rPr lang="en-US" sz="2400" dirty="0"/>
              <a:t>then I came here.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9514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075626"/>
              </p:ext>
            </p:extLst>
          </p:nvPr>
        </p:nvGraphicFramePr>
        <p:xfrm>
          <a:off x="2090351" y="1825624"/>
          <a:ext cx="7467600" cy="4351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621620"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infinitivo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presente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pretérito</a:t>
                      </a:r>
                      <a:endParaRPr lang="es-ES" sz="3200" dirty="0"/>
                    </a:p>
                  </a:txBody>
                  <a:tcPr/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Bus</a:t>
                      </a:r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s-ES" sz="2800" dirty="0" smtClean="0"/>
                        <a:t>ar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Busco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Sa</a:t>
                      </a:r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s-ES" sz="2800" dirty="0" smtClean="0"/>
                        <a:t>ar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Saco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Lle</a:t>
                      </a:r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r>
                        <a:rPr lang="es-ES" sz="2800" dirty="0" smtClean="0"/>
                        <a:t>ar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Llego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Pa</a:t>
                      </a:r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r>
                        <a:rPr lang="es-ES" sz="2800" dirty="0" smtClean="0"/>
                        <a:t>ar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Pago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Alcan</a:t>
                      </a:r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r>
                        <a:rPr lang="es-ES" sz="2800" dirty="0" smtClean="0"/>
                        <a:t>ar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Alcanzo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Comen</a:t>
                      </a:r>
                      <a:r>
                        <a:rPr lang="es-ES" sz="2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r>
                        <a:rPr lang="es-ES" sz="2800" dirty="0" smtClean="0"/>
                        <a:t>ar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Comienzo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Conjuga los siguientes verbos en el pretérito</a:t>
            </a:r>
            <a:endParaRPr lang="es-AR" dirty="0"/>
          </a:p>
        </p:txBody>
      </p:sp>
      <p:sp>
        <p:nvSpPr>
          <p:cNvPr id="6" name="TextBox 5"/>
          <p:cNvSpPr txBox="1"/>
          <p:nvPr/>
        </p:nvSpPr>
        <p:spPr>
          <a:xfrm>
            <a:off x="1387046" y="2545492"/>
            <a:ext cx="832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16. </a:t>
            </a:r>
            <a:endParaRPr lang="es-AR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87046" y="3142093"/>
            <a:ext cx="832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17. </a:t>
            </a:r>
            <a:endParaRPr lang="es-AR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24631" y="3727025"/>
            <a:ext cx="832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18. </a:t>
            </a:r>
            <a:endParaRPr lang="es-AR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24630" y="4367062"/>
            <a:ext cx="832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19. </a:t>
            </a:r>
            <a:endParaRPr lang="es-AR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87046" y="4998861"/>
            <a:ext cx="832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20. </a:t>
            </a:r>
            <a:endParaRPr lang="es-AR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387046" y="5592624"/>
            <a:ext cx="832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21. </a:t>
            </a:r>
            <a:endParaRPr lang="es-AR" sz="2400" b="1" dirty="0"/>
          </a:p>
        </p:txBody>
      </p:sp>
    </p:spTree>
    <p:extLst>
      <p:ext uri="{BB962C8B-B14F-4D97-AF65-F5344CB8AC3E}">
        <p14:creationId xmlns:p14="http://schemas.microsoft.com/office/powerpoint/2010/main" val="133947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650789"/>
            <a:ext cx="5181600" cy="552617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1. I </a:t>
            </a:r>
            <a:r>
              <a:rPr lang="en-US" dirty="0"/>
              <a:t>walked to the store.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He came to my party.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Last night I couldn’t sleep.</a:t>
            </a:r>
          </a:p>
          <a:p>
            <a:r>
              <a:rPr lang="en-US" dirty="0" smtClean="0"/>
              <a:t>4. They </a:t>
            </a:r>
            <a:r>
              <a:rPr lang="en-US" dirty="0"/>
              <a:t>[m.] had an accident last Tuesday.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We made the beds this morning.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When did you know the answer?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/>
              <a:t>. You all were here for no more than ten minutes. </a:t>
            </a:r>
            <a:endParaRPr lang="en-US" dirty="0" smtClean="0"/>
          </a:p>
          <a:p>
            <a:r>
              <a:rPr lang="en-US" dirty="0" smtClean="0"/>
              <a:t>8</a:t>
            </a:r>
            <a:r>
              <a:rPr lang="en-US" dirty="0"/>
              <a:t>. I put the clothes in the closet. </a:t>
            </a:r>
            <a:endParaRPr lang="en-US" dirty="0" smtClean="0"/>
          </a:p>
          <a:p>
            <a:r>
              <a:rPr lang="en-US" dirty="0" smtClean="0"/>
              <a:t>9</a:t>
            </a:r>
            <a:r>
              <a:rPr lang="en-US" dirty="0"/>
              <a:t>. What did you do last night? 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dirty="0"/>
              <a:t>. They [f.] had to work for ten hours yesterday. </a:t>
            </a:r>
            <a:endParaRPr lang="en-US" dirty="0" smtClean="0"/>
          </a:p>
          <a:p>
            <a:r>
              <a:rPr lang="en-US" dirty="0" smtClean="0"/>
              <a:t>11</a:t>
            </a:r>
            <a:r>
              <a:rPr lang="en-US" dirty="0"/>
              <a:t>. I put on my shoes. </a:t>
            </a:r>
            <a:endParaRPr lang="en-US" dirty="0" smtClean="0"/>
          </a:p>
          <a:p>
            <a:r>
              <a:rPr lang="en-US" dirty="0" smtClean="0"/>
              <a:t>12</a:t>
            </a:r>
            <a:r>
              <a:rPr lang="en-US" dirty="0"/>
              <a:t>. We were there for half an hour</a:t>
            </a:r>
            <a:r>
              <a:rPr lang="en-US" dirty="0" smtClean="0"/>
              <a:t>.</a:t>
            </a:r>
          </a:p>
          <a:p>
            <a:r>
              <a:rPr lang="en-US" dirty="0"/>
              <a:t>13. Who made the beds? </a:t>
            </a:r>
            <a:endParaRPr lang="en-US" dirty="0" smtClean="0"/>
          </a:p>
          <a:p>
            <a:r>
              <a:rPr lang="en-US" dirty="0" smtClean="0"/>
              <a:t>14</a:t>
            </a:r>
            <a:r>
              <a:rPr lang="en-US" dirty="0"/>
              <a:t>. She didn’t come to the meeting, because she had an accident. </a:t>
            </a:r>
            <a:endParaRPr lang="en-US" dirty="0" smtClean="0"/>
          </a:p>
          <a:p>
            <a:r>
              <a:rPr lang="en-US" dirty="0" smtClean="0"/>
              <a:t>15</a:t>
            </a:r>
            <a:r>
              <a:rPr lang="en-US" dirty="0"/>
              <a:t>. I was in the store for twenty minutes and then I came here.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199" y="650789"/>
            <a:ext cx="5919281" cy="5526174"/>
          </a:xfrm>
        </p:spPr>
        <p:txBody>
          <a:bodyPr>
            <a:normAutofit fontScale="62500" lnSpcReduction="20000"/>
          </a:bodyPr>
          <a:lstStyle/>
          <a:p>
            <a:r>
              <a:rPr lang="es-ES" dirty="0"/>
              <a:t>1. Yo </a:t>
            </a:r>
            <a:r>
              <a:rPr lang="es-ES" dirty="0">
                <a:solidFill>
                  <a:srgbClr val="FF0000"/>
                </a:solidFill>
              </a:rPr>
              <a:t>anduve</a:t>
            </a:r>
            <a:r>
              <a:rPr lang="es-ES" dirty="0"/>
              <a:t> a la tienda. </a:t>
            </a:r>
            <a:endParaRPr lang="es-ES" dirty="0" smtClean="0"/>
          </a:p>
          <a:p>
            <a:r>
              <a:rPr lang="es-ES" dirty="0" smtClean="0"/>
              <a:t>2</a:t>
            </a:r>
            <a:r>
              <a:rPr lang="es-ES" dirty="0"/>
              <a:t>. Él </a:t>
            </a:r>
            <a:r>
              <a:rPr lang="es-ES" dirty="0">
                <a:solidFill>
                  <a:srgbClr val="FF0000"/>
                </a:solidFill>
              </a:rPr>
              <a:t>vino</a:t>
            </a:r>
            <a:r>
              <a:rPr lang="es-ES" dirty="0"/>
              <a:t> a mi fiesta. </a:t>
            </a:r>
            <a:endParaRPr lang="es-ES" dirty="0" smtClean="0"/>
          </a:p>
          <a:p>
            <a:r>
              <a:rPr lang="es-ES" dirty="0" smtClean="0"/>
              <a:t>3</a:t>
            </a:r>
            <a:r>
              <a:rPr lang="es-ES" dirty="0"/>
              <a:t>. Anoche no </a:t>
            </a:r>
            <a:r>
              <a:rPr lang="es-ES" dirty="0">
                <a:solidFill>
                  <a:srgbClr val="FF0000"/>
                </a:solidFill>
              </a:rPr>
              <a:t>pude</a:t>
            </a:r>
            <a:r>
              <a:rPr lang="es-ES" dirty="0"/>
              <a:t> dormir. </a:t>
            </a:r>
            <a:endParaRPr lang="es-ES" dirty="0" smtClean="0"/>
          </a:p>
          <a:p>
            <a:r>
              <a:rPr lang="es-ES" dirty="0" smtClean="0"/>
              <a:t>4</a:t>
            </a:r>
            <a:r>
              <a:rPr lang="es-ES" dirty="0"/>
              <a:t>. Ellos</a:t>
            </a:r>
            <a:r>
              <a:rPr lang="es-ES" dirty="0">
                <a:solidFill>
                  <a:srgbClr val="FF0000"/>
                </a:solidFill>
              </a:rPr>
              <a:t> tuvieron </a:t>
            </a:r>
            <a:r>
              <a:rPr lang="es-ES" dirty="0"/>
              <a:t>un accidente el martes pasado. </a:t>
            </a:r>
            <a:endParaRPr lang="es-ES" dirty="0" smtClean="0"/>
          </a:p>
          <a:p>
            <a:r>
              <a:rPr lang="es-ES" dirty="0" smtClean="0"/>
              <a:t>5</a:t>
            </a:r>
            <a:r>
              <a:rPr lang="es-ES" dirty="0"/>
              <a:t>. </a:t>
            </a:r>
            <a:r>
              <a:rPr lang="es-ES" dirty="0">
                <a:solidFill>
                  <a:srgbClr val="FF0000"/>
                </a:solidFill>
              </a:rPr>
              <a:t>Hicimos</a:t>
            </a:r>
            <a:r>
              <a:rPr lang="es-ES" dirty="0"/>
              <a:t> las camas esta mañana. </a:t>
            </a:r>
            <a:endParaRPr lang="es-ES" dirty="0" smtClean="0"/>
          </a:p>
          <a:p>
            <a:r>
              <a:rPr lang="es-ES" dirty="0" smtClean="0"/>
              <a:t>6</a:t>
            </a:r>
            <a:r>
              <a:rPr lang="es-ES" dirty="0"/>
              <a:t>. ¿Cuándo </a:t>
            </a:r>
            <a:r>
              <a:rPr lang="es-ES" dirty="0">
                <a:solidFill>
                  <a:srgbClr val="FF0000"/>
                </a:solidFill>
              </a:rPr>
              <a:t>supiste</a:t>
            </a:r>
            <a:r>
              <a:rPr lang="es-ES" dirty="0"/>
              <a:t> la respuesta? </a:t>
            </a:r>
            <a:endParaRPr lang="es-ES" dirty="0" smtClean="0"/>
          </a:p>
          <a:p>
            <a:r>
              <a:rPr lang="es-ES" dirty="0" smtClean="0"/>
              <a:t>7</a:t>
            </a:r>
            <a:r>
              <a:rPr lang="es-ES" dirty="0"/>
              <a:t>. </a:t>
            </a:r>
            <a:r>
              <a:rPr lang="es-ES" dirty="0" smtClean="0">
                <a:solidFill>
                  <a:srgbClr val="FF0000"/>
                </a:solidFill>
              </a:rPr>
              <a:t>Estuvisteis/estuvieron</a:t>
            </a:r>
            <a:r>
              <a:rPr lang="es-ES" dirty="0" smtClean="0"/>
              <a:t> </a:t>
            </a:r>
            <a:r>
              <a:rPr lang="es-ES" dirty="0"/>
              <a:t>aquí (por) no más de diez minutos. </a:t>
            </a:r>
            <a:endParaRPr lang="es-ES" dirty="0" smtClean="0"/>
          </a:p>
          <a:p>
            <a:r>
              <a:rPr lang="es-ES" dirty="0" smtClean="0"/>
              <a:t>8</a:t>
            </a:r>
            <a:r>
              <a:rPr lang="es-ES" dirty="0"/>
              <a:t>. </a:t>
            </a:r>
            <a:r>
              <a:rPr lang="es-ES" dirty="0">
                <a:solidFill>
                  <a:srgbClr val="FF0000"/>
                </a:solidFill>
              </a:rPr>
              <a:t>Puse</a:t>
            </a:r>
            <a:r>
              <a:rPr lang="es-ES" dirty="0"/>
              <a:t> la ropa en el armario. </a:t>
            </a:r>
            <a:endParaRPr lang="es-ES" dirty="0" smtClean="0"/>
          </a:p>
          <a:p>
            <a:r>
              <a:rPr lang="es-ES" dirty="0" smtClean="0"/>
              <a:t>9</a:t>
            </a:r>
            <a:r>
              <a:rPr lang="es-ES" dirty="0"/>
              <a:t>. ¿Qué </a:t>
            </a:r>
            <a:r>
              <a:rPr lang="es-ES" dirty="0">
                <a:solidFill>
                  <a:srgbClr val="FF0000"/>
                </a:solidFill>
              </a:rPr>
              <a:t>hiciste</a:t>
            </a:r>
            <a:r>
              <a:rPr lang="es-ES" dirty="0"/>
              <a:t> anoche? </a:t>
            </a:r>
            <a:endParaRPr lang="es-ES" dirty="0" smtClean="0"/>
          </a:p>
          <a:p>
            <a:r>
              <a:rPr lang="es-ES" dirty="0" smtClean="0"/>
              <a:t>10</a:t>
            </a:r>
            <a:r>
              <a:rPr lang="es-ES" dirty="0"/>
              <a:t>. Ellas </a:t>
            </a:r>
            <a:r>
              <a:rPr lang="es-ES" dirty="0">
                <a:solidFill>
                  <a:srgbClr val="FF0000"/>
                </a:solidFill>
              </a:rPr>
              <a:t>tuvieron</a:t>
            </a:r>
            <a:r>
              <a:rPr lang="es-ES" dirty="0"/>
              <a:t> que trabajar (por) diez horas ayer. </a:t>
            </a:r>
            <a:endParaRPr lang="es-ES" dirty="0" smtClean="0"/>
          </a:p>
          <a:p>
            <a:r>
              <a:rPr lang="es-ES" dirty="0" smtClean="0"/>
              <a:t>11</a:t>
            </a:r>
            <a:r>
              <a:rPr lang="es-ES" dirty="0"/>
              <a:t>. Me </a:t>
            </a:r>
            <a:r>
              <a:rPr lang="es-ES" dirty="0">
                <a:solidFill>
                  <a:srgbClr val="FF0000"/>
                </a:solidFill>
              </a:rPr>
              <a:t>puse</a:t>
            </a:r>
            <a:r>
              <a:rPr lang="es-ES" dirty="0"/>
              <a:t> los zapatos. </a:t>
            </a:r>
            <a:endParaRPr lang="es-ES" dirty="0" smtClean="0"/>
          </a:p>
          <a:p>
            <a:r>
              <a:rPr lang="es-ES" dirty="0" smtClean="0"/>
              <a:t>12</a:t>
            </a:r>
            <a:r>
              <a:rPr lang="es-ES" dirty="0"/>
              <a:t>.</a:t>
            </a:r>
            <a:r>
              <a:rPr lang="es-ES" dirty="0">
                <a:solidFill>
                  <a:srgbClr val="FF0000"/>
                </a:solidFill>
              </a:rPr>
              <a:t> Estuvimos </a:t>
            </a:r>
            <a:r>
              <a:rPr lang="es-ES" dirty="0"/>
              <a:t>allí (por) media hora</a:t>
            </a:r>
            <a:r>
              <a:rPr lang="es-ES" dirty="0" smtClean="0"/>
              <a:t>.</a:t>
            </a:r>
          </a:p>
          <a:p>
            <a:r>
              <a:rPr lang="es-ES" dirty="0" smtClean="0"/>
              <a:t> </a:t>
            </a:r>
            <a:r>
              <a:rPr lang="es-ES" dirty="0"/>
              <a:t>13. ¿Quién </a:t>
            </a:r>
            <a:r>
              <a:rPr lang="es-ES" dirty="0">
                <a:solidFill>
                  <a:srgbClr val="FF0000"/>
                </a:solidFill>
              </a:rPr>
              <a:t>hizo</a:t>
            </a:r>
            <a:r>
              <a:rPr lang="es-ES" dirty="0"/>
              <a:t> las camas? </a:t>
            </a:r>
            <a:endParaRPr lang="es-ES" dirty="0" smtClean="0"/>
          </a:p>
          <a:p>
            <a:r>
              <a:rPr lang="es-ES" dirty="0" smtClean="0"/>
              <a:t>14</a:t>
            </a:r>
            <a:r>
              <a:rPr lang="es-ES" dirty="0"/>
              <a:t>. Ella no </a:t>
            </a:r>
            <a:r>
              <a:rPr lang="es-ES" dirty="0">
                <a:solidFill>
                  <a:srgbClr val="FF0000"/>
                </a:solidFill>
              </a:rPr>
              <a:t>vino</a:t>
            </a:r>
            <a:r>
              <a:rPr lang="es-ES" dirty="0"/>
              <a:t> a la reunión porque </a:t>
            </a:r>
            <a:r>
              <a:rPr lang="es-ES" dirty="0">
                <a:solidFill>
                  <a:srgbClr val="FF0000"/>
                </a:solidFill>
              </a:rPr>
              <a:t>tuvo </a:t>
            </a:r>
            <a:r>
              <a:rPr lang="es-ES" dirty="0"/>
              <a:t>un accidente. </a:t>
            </a:r>
            <a:endParaRPr lang="es-ES" dirty="0" smtClean="0"/>
          </a:p>
          <a:p>
            <a:r>
              <a:rPr lang="es-ES" dirty="0" smtClean="0"/>
              <a:t>15</a:t>
            </a:r>
            <a:r>
              <a:rPr lang="es-ES" dirty="0"/>
              <a:t>. </a:t>
            </a:r>
            <a:r>
              <a:rPr lang="es-ES" dirty="0">
                <a:solidFill>
                  <a:srgbClr val="FF0000"/>
                </a:solidFill>
              </a:rPr>
              <a:t>Estuve</a:t>
            </a:r>
            <a:r>
              <a:rPr lang="es-ES" dirty="0"/>
              <a:t> en la tienda (por) veinte minutos y entonces </a:t>
            </a:r>
            <a:r>
              <a:rPr lang="es-ES" dirty="0">
                <a:solidFill>
                  <a:srgbClr val="FF0000"/>
                </a:solidFill>
              </a:rPr>
              <a:t>vine</a:t>
            </a:r>
            <a:r>
              <a:rPr lang="es-ES" dirty="0"/>
              <a:t> aquí.</a:t>
            </a:r>
          </a:p>
          <a:p>
            <a:endParaRPr lang="es-ES" dirty="0"/>
          </a:p>
        </p:txBody>
      </p:sp>
      <p:sp>
        <p:nvSpPr>
          <p:cNvPr id="2" name="TextBox 1"/>
          <p:cNvSpPr txBox="1"/>
          <p:nvPr/>
        </p:nvSpPr>
        <p:spPr>
          <a:xfrm>
            <a:off x="197708" y="4720281"/>
            <a:ext cx="1128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4</a:t>
            </a:r>
            <a:r>
              <a:rPr lang="es-AR" dirty="0" smtClean="0"/>
              <a:t> </a:t>
            </a:r>
            <a:r>
              <a:rPr lang="es-AR" dirty="0" err="1" smtClean="0"/>
              <a:t>pts</a:t>
            </a:r>
            <a:endParaRPr lang="es-AR" dirty="0"/>
          </a:p>
        </p:txBody>
      </p:sp>
      <p:sp>
        <p:nvSpPr>
          <p:cNvPr id="6" name="TextBox 5"/>
          <p:cNvSpPr txBox="1"/>
          <p:nvPr/>
        </p:nvSpPr>
        <p:spPr>
          <a:xfrm>
            <a:off x="197708" y="5263956"/>
            <a:ext cx="1128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4</a:t>
            </a:r>
            <a:r>
              <a:rPr lang="es-AR" dirty="0" smtClean="0"/>
              <a:t> </a:t>
            </a:r>
            <a:r>
              <a:rPr lang="es-AR" dirty="0" err="1" smtClean="0"/>
              <a:t>pts</a:t>
            </a:r>
            <a:endParaRPr lang="es-AR" dirty="0"/>
          </a:p>
        </p:txBody>
      </p:sp>
      <p:sp>
        <p:nvSpPr>
          <p:cNvPr id="7" name="TextBox 6"/>
          <p:cNvSpPr txBox="1"/>
          <p:nvPr/>
        </p:nvSpPr>
        <p:spPr>
          <a:xfrm>
            <a:off x="197708" y="564291"/>
            <a:ext cx="1128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2 </a:t>
            </a:r>
            <a:r>
              <a:rPr lang="es-AR" dirty="0" err="1" smtClean="0"/>
              <a:t>pts</a:t>
            </a:r>
            <a:endParaRPr lang="es-AR" dirty="0"/>
          </a:p>
        </p:txBody>
      </p:sp>
      <p:sp>
        <p:nvSpPr>
          <p:cNvPr id="8" name="TextBox 7"/>
          <p:cNvSpPr txBox="1"/>
          <p:nvPr/>
        </p:nvSpPr>
        <p:spPr>
          <a:xfrm>
            <a:off x="4051219" y="241125"/>
            <a:ext cx="112858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34 puntos totales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6450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AR </a:t>
            </a:r>
            <a:r>
              <a:rPr lang="es-ES" b="1" dirty="0" err="1" smtClean="0"/>
              <a:t>verbs</a:t>
            </a:r>
            <a:r>
              <a:rPr lang="es-ES" b="1" dirty="0" smtClean="0"/>
              <a:t> </a:t>
            </a:r>
            <a:r>
              <a:rPr lang="es-ES" b="1" dirty="0" err="1" smtClean="0"/>
              <a:t>that</a:t>
            </a:r>
            <a:r>
              <a:rPr lang="es-ES" b="1" dirty="0" smtClean="0"/>
              <a:t> </a:t>
            </a:r>
            <a:r>
              <a:rPr lang="es-ES" b="1" dirty="0" err="1" smtClean="0"/>
              <a:t>end</a:t>
            </a:r>
            <a:r>
              <a:rPr lang="es-ES" b="1" dirty="0" smtClean="0"/>
              <a:t> in -c, -g, -z cambian en la forma de “YO”</a:t>
            </a:r>
            <a:endParaRPr lang="es-E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b="1" dirty="0" smtClean="0"/>
              <a:t>c&gt; </a:t>
            </a:r>
            <a:r>
              <a:rPr lang="es-ES" b="1" dirty="0" err="1" smtClean="0"/>
              <a:t>qu</a:t>
            </a:r>
            <a:endParaRPr lang="es-ES" b="1" dirty="0" smtClean="0"/>
          </a:p>
          <a:p>
            <a:r>
              <a:rPr lang="es-ES" b="1" dirty="0" smtClean="0"/>
              <a:t>g&gt; </a:t>
            </a:r>
            <a:r>
              <a:rPr lang="es-ES" b="1" dirty="0" err="1" smtClean="0"/>
              <a:t>gu</a:t>
            </a:r>
            <a:endParaRPr lang="es-ES" b="1" dirty="0" smtClean="0"/>
          </a:p>
          <a:p>
            <a:r>
              <a:rPr lang="es-ES" b="1" dirty="0" smtClean="0"/>
              <a:t>z&gt; c</a:t>
            </a:r>
            <a:endParaRPr lang="es-ES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3886200" y="1825624"/>
          <a:ext cx="7467600" cy="4351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621620"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infinitivo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presente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 smtClean="0"/>
                        <a:t>pretérito</a:t>
                      </a:r>
                      <a:endParaRPr lang="es-ES" sz="3200" dirty="0"/>
                    </a:p>
                  </a:txBody>
                  <a:tcPr/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Bus</a:t>
                      </a:r>
                      <a:r>
                        <a:rPr lang="es-ES" sz="28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s-ES" sz="2800" dirty="0" smtClean="0"/>
                        <a:t>ar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Busco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bus</a:t>
                      </a:r>
                      <a:r>
                        <a:rPr lang="es-ES" sz="2800" dirty="0" smtClean="0">
                          <a:solidFill>
                            <a:srgbClr val="FF0000"/>
                          </a:solidFill>
                        </a:rPr>
                        <a:t>qué</a:t>
                      </a:r>
                      <a:endParaRPr lang="es-E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Sa</a:t>
                      </a:r>
                      <a:r>
                        <a:rPr lang="es-ES" sz="28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s-ES" sz="2800" dirty="0" smtClean="0"/>
                        <a:t>ar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Saco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sa</a:t>
                      </a:r>
                      <a:r>
                        <a:rPr lang="es-ES" sz="2800" dirty="0" smtClean="0">
                          <a:solidFill>
                            <a:srgbClr val="FF0000"/>
                          </a:solidFill>
                        </a:rPr>
                        <a:t>qué</a:t>
                      </a:r>
                      <a:endParaRPr lang="es-E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Lle</a:t>
                      </a:r>
                      <a:r>
                        <a:rPr lang="es-ES" sz="2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r>
                        <a:rPr lang="es-ES" sz="2800" dirty="0" smtClean="0"/>
                        <a:t>ar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Llego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lle</a:t>
                      </a:r>
                      <a:r>
                        <a:rPr lang="es-ES" sz="2800" dirty="0" smtClean="0">
                          <a:solidFill>
                            <a:srgbClr val="FF0000"/>
                          </a:solidFill>
                        </a:rPr>
                        <a:t>gué</a:t>
                      </a:r>
                      <a:endParaRPr lang="es-E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Pa</a:t>
                      </a:r>
                      <a:r>
                        <a:rPr lang="es-ES" sz="28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r>
                        <a:rPr lang="es-ES" sz="2800" dirty="0" smtClean="0"/>
                        <a:t>ar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Pago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pag</a:t>
                      </a:r>
                      <a:r>
                        <a:rPr lang="es-ES" sz="2800" dirty="0" smtClean="0">
                          <a:solidFill>
                            <a:srgbClr val="FF0000"/>
                          </a:solidFill>
                        </a:rPr>
                        <a:t>ué</a:t>
                      </a:r>
                      <a:endParaRPr lang="es-E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Alcan</a:t>
                      </a:r>
                      <a:r>
                        <a:rPr lang="es-ES" sz="2800" dirty="0" smtClean="0">
                          <a:solidFill>
                            <a:srgbClr val="FF0000"/>
                          </a:solidFill>
                        </a:rPr>
                        <a:t>z</a:t>
                      </a:r>
                      <a:r>
                        <a:rPr lang="es-ES" sz="2800" dirty="0" smtClean="0"/>
                        <a:t>ar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Alcanzo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alcan</a:t>
                      </a:r>
                      <a:r>
                        <a:rPr lang="es-ES" sz="2800" dirty="0" smtClean="0">
                          <a:solidFill>
                            <a:srgbClr val="FF0000"/>
                          </a:solidFill>
                        </a:rPr>
                        <a:t>cé</a:t>
                      </a:r>
                      <a:endParaRPr lang="es-E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1620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Comen</a:t>
                      </a:r>
                      <a:r>
                        <a:rPr lang="es-ES" sz="2800" dirty="0" smtClean="0">
                          <a:solidFill>
                            <a:srgbClr val="FF0000"/>
                          </a:solidFill>
                        </a:rPr>
                        <a:t>z</a:t>
                      </a:r>
                      <a:r>
                        <a:rPr lang="es-ES" sz="2800" dirty="0" smtClean="0"/>
                        <a:t>ar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Comienzo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comen</a:t>
                      </a:r>
                      <a:r>
                        <a:rPr lang="es-ES" sz="2800" dirty="0" smtClean="0">
                          <a:solidFill>
                            <a:srgbClr val="FF0000"/>
                          </a:solidFill>
                        </a:rPr>
                        <a:t>cé</a:t>
                      </a:r>
                      <a:endParaRPr lang="es-E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16594" y="2526036"/>
            <a:ext cx="832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16. </a:t>
            </a:r>
            <a:endParaRPr lang="es-AR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16594" y="3122637"/>
            <a:ext cx="832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17. </a:t>
            </a:r>
            <a:endParaRPr lang="es-AR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54179" y="3707569"/>
            <a:ext cx="832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18. </a:t>
            </a:r>
            <a:endParaRPr lang="es-AR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54178" y="4347606"/>
            <a:ext cx="832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19. </a:t>
            </a:r>
            <a:endParaRPr lang="es-AR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16594" y="4979405"/>
            <a:ext cx="832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20. </a:t>
            </a:r>
            <a:endParaRPr lang="es-AR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16594" y="5573168"/>
            <a:ext cx="832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21. </a:t>
            </a:r>
            <a:endParaRPr lang="es-AR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113466" y="5988734"/>
            <a:ext cx="112858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12 puntos totales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8687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41251" y="2918298"/>
            <a:ext cx="9435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6000" dirty="0"/>
              <a:t>3</a:t>
            </a:r>
            <a:r>
              <a:rPr lang="es-AR" sz="6000" dirty="0" smtClean="0"/>
              <a:t>4 + 12 = 46 puntos totales</a:t>
            </a:r>
            <a:endParaRPr lang="es-AR" sz="6000" dirty="0"/>
          </a:p>
        </p:txBody>
      </p:sp>
    </p:spTree>
    <p:extLst>
      <p:ext uri="{BB962C8B-B14F-4D97-AF65-F5344CB8AC3E}">
        <p14:creationId xmlns:p14="http://schemas.microsoft.com/office/powerpoint/2010/main" val="837941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19109</TotalTime>
  <Words>576</Words>
  <Application>Microsoft Office PowerPoint</Application>
  <PresentationFormat>Widescreen</PresentationFormat>
  <Paragraphs>105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El pretérito</vt:lpstr>
      <vt:lpstr>PowerPoint Presentation</vt:lpstr>
      <vt:lpstr>Conjuga los siguientes verbos en el pretérito</vt:lpstr>
      <vt:lpstr>PowerPoint Presentation</vt:lpstr>
      <vt:lpstr>AR verbs that end in -c, -g, -z cambian en la forma de “YO”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Gutke</dc:creator>
  <cp:lastModifiedBy>Gutke, Carl</cp:lastModifiedBy>
  <cp:revision>102</cp:revision>
  <dcterms:created xsi:type="dcterms:W3CDTF">2014-10-09T12:31:30Z</dcterms:created>
  <dcterms:modified xsi:type="dcterms:W3CDTF">2016-09-30T14:45:02Z</dcterms:modified>
</cp:coreProperties>
</file>