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6" r:id="rId7"/>
    <p:sldId id="257" r:id="rId8"/>
    <p:sldId id="258" r:id="rId9"/>
    <p:sldId id="259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3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17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19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24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51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00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48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80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7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62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49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8D5F-6912-40C1-AA73-FD17300A0A2A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11D4-079D-4466-9088-63226286CE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56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Pretérito irregular II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22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“traer”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20. Yo traer</a:t>
            </a:r>
          </a:p>
          <a:p>
            <a:pPr marL="0" indent="0">
              <a:buNone/>
            </a:pPr>
            <a:r>
              <a:rPr lang="es-ES" dirty="0" smtClean="0"/>
              <a:t>21. Tú</a:t>
            </a:r>
          </a:p>
          <a:p>
            <a:pPr marL="0" indent="0">
              <a:buNone/>
            </a:pPr>
            <a:r>
              <a:rPr lang="es-ES" dirty="0" smtClean="0"/>
              <a:t>22. Usted</a:t>
            </a:r>
          </a:p>
          <a:p>
            <a:pPr marL="0" indent="0">
              <a:buNone/>
            </a:pPr>
            <a:r>
              <a:rPr lang="es-ES" dirty="0" smtClean="0"/>
              <a:t>23.  Nosotros</a:t>
            </a:r>
          </a:p>
          <a:p>
            <a:pPr marL="0" indent="0">
              <a:buNone/>
            </a:pPr>
            <a:r>
              <a:rPr lang="es-ES" dirty="0" smtClean="0"/>
              <a:t>24. Vosotros</a:t>
            </a:r>
          </a:p>
          <a:p>
            <a:pPr marL="0" indent="0">
              <a:buNone/>
            </a:pPr>
            <a:r>
              <a:rPr lang="es-ES" dirty="0" smtClean="0"/>
              <a:t>25. Ustedes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20. traje</a:t>
            </a:r>
          </a:p>
          <a:p>
            <a:pPr marL="0" indent="0">
              <a:buNone/>
            </a:pPr>
            <a:r>
              <a:rPr lang="es-ES" dirty="0" smtClean="0"/>
              <a:t>21. trajiste</a:t>
            </a:r>
          </a:p>
          <a:p>
            <a:pPr marL="0" indent="0">
              <a:buNone/>
            </a:pPr>
            <a:r>
              <a:rPr lang="es-ES" dirty="0" smtClean="0"/>
              <a:t>22. trajo</a:t>
            </a:r>
          </a:p>
          <a:p>
            <a:pPr marL="0" indent="0">
              <a:buNone/>
            </a:pPr>
            <a:r>
              <a:rPr lang="es-ES" dirty="0" smtClean="0"/>
              <a:t>23. trajimos</a:t>
            </a:r>
          </a:p>
          <a:p>
            <a:pPr marL="0" indent="0">
              <a:buNone/>
            </a:pPr>
            <a:r>
              <a:rPr lang="es-ES" dirty="0" smtClean="0"/>
              <a:t>24. trajisteis</a:t>
            </a:r>
          </a:p>
          <a:p>
            <a:pPr marL="0" indent="0">
              <a:buNone/>
            </a:pPr>
            <a:r>
              <a:rPr lang="es-ES" dirty="0" smtClean="0"/>
              <a:t>25. trajeron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381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“dormir”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26. Yo dormir</a:t>
            </a:r>
          </a:p>
          <a:p>
            <a:pPr marL="0" indent="0">
              <a:buNone/>
            </a:pPr>
            <a:r>
              <a:rPr lang="es-ES" dirty="0" smtClean="0"/>
              <a:t>27. Tú</a:t>
            </a:r>
          </a:p>
          <a:p>
            <a:pPr marL="0" indent="0">
              <a:buNone/>
            </a:pPr>
            <a:r>
              <a:rPr lang="es-ES" dirty="0" smtClean="0"/>
              <a:t>28. Usted</a:t>
            </a:r>
          </a:p>
          <a:p>
            <a:pPr marL="0" indent="0">
              <a:buNone/>
            </a:pPr>
            <a:r>
              <a:rPr lang="es-ES" dirty="0" smtClean="0"/>
              <a:t>29.  Nosotros</a:t>
            </a:r>
          </a:p>
          <a:p>
            <a:pPr marL="0" indent="0">
              <a:buNone/>
            </a:pPr>
            <a:r>
              <a:rPr lang="es-ES" dirty="0" smtClean="0"/>
              <a:t>30. Vosotros</a:t>
            </a:r>
          </a:p>
          <a:p>
            <a:pPr marL="0" indent="0">
              <a:buNone/>
            </a:pPr>
            <a:r>
              <a:rPr lang="es-ES" dirty="0" smtClean="0"/>
              <a:t>31. Ustedes</a:t>
            </a:r>
            <a:endParaRPr lang="es-E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26. dormí</a:t>
            </a:r>
          </a:p>
          <a:p>
            <a:pPr marL="0" indent="0">
              <a:buNone/>
            </a:pPr>
            <a:r>
              <a:rPr lang="es-ES" dirty="0" smtClean="0"/>
              <a:t>27. dormiste</a:t>
            </a:r>
          </a:p>
          <a:p>
            <a:pPr marL="0" indent="0">
              <a:buNone/>
            </a:pPr>
            <a:r>
              <a:rPr lang="es-ES" dirty="0" smtClean="0"/>
              <a:t>28. </a:t>
            </a:r>
            <a:r>
              <a:rPr lang="es-ES" dirty="0" smtClean="0">
                <a:solidFill>
                  <a:srgbClr val="7030A0"/>
                </a:solidFill>
              </a:rPr>
              <a:t>durmió</a:t>
            </a:r>
          </a:p>
          <a:p>
            <a:pPr marL="0" indent="0">
              <a:buNone/>
            </a:pPr>
            <a:r>
              <a:rPr lang="es-ES" dirty="0" smtClean="0"/>
              <a:t>29.  dormimos</a:t>
            </a:r>
          </a:p>
          <a:p>
            <a:pPr marL="0" indent="0">
              <a:buNone/>
            </a:pPr>
            <a:r>
              <a:rPr lang="es-ES" dirty="0" smtClean="0"/>
              <a:t>30. dormisteis</a:t>
            </a:r>
          </a:p>
          <a:p>
            <a:pPr marL="0" indent="0">
              <a:buNone/>
            </a:pPr>
            <a:r>
              <a:rPr lang="es-ES" dirty="0" smtClean="0"/>
              <a:t>31. </a:t>
            </a:r>
            <a:r>
              <a:rPr lang="es-ES" dirty="0" smtClean="0">
                <a:solidFill>
                  <a:srgbClr val="7030A0"/>
                </a:solidFill>
              </a:rPr>
              <a:t>durmieron</a:t>
            </a:r>
            <a:endParaRPr lang="es-E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6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España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Nombra 10 cosas que aprendiste de España. (2 puntos cada uno)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52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“dar”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Yo dar</a:t>
            </a:r>
          </a:p>
          <a:p>
            <a:pPr marL="514350" indent="-514350">
              <a:buAutoNum type="arabicPeriod"/>
            </a:pPr>
            <a:r>
              <a:rPr lang="es-ES" dirty="0" smtClean="0"/>
              <a:t>Tú</a:t>
            </a:r>
          </a:p>
          <a:p>
            <a:pPr marL="0" indent="0">
              <a:buNone/>
            </a:pPr>
            <a:r>
              <a:rPr lang="es-ES" dirty="0" smtClean="0"/>
              <a:t>3. Usted</a:t>
            </a:r>
          </a:p>
          <a:p>
            <a:pPr marL="0" indent="0">
              <a:buNone/>
            </a:pPr>
            <a:r>
              <a:rPr lang="es-ES" dirty="0" smtClean="0"/>
              <a:t>4. Nosotros</a:t>
            </a:r>
          </a:p>
          <a:p>
            <a:pPr marL="0" indent="0">
              <a:buNone/>
            </a:pPr>
            <a:r>
              <a:rPr lang="es-ES" dirty="0" smtClean="0"/>
              <a:t>5. Vosotros</a:t>
            </a:r>
          </a:p>
          <a:p>
            <a:pPr marL="0" indent="0">
              <a:buNone/>
            </a:pPr>
            <a:r>
              <a:rPr lang="es-ES" dirty="0" smtClean="0"/>
              <a:t>6. Ustedes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37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“ver”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7. Yo ver</a:t>
            </a:r>
          </a:p>
          <a:p>
            <a:pPr marL="0" indent="0">
              <a:buNone/>
            </a:pPr>
            <a:r>
              <a:rPr lang="es-ES" dirty="0" smtClean="0"/>
              <a:t>8.Tú</a:t>
            </a:r>
          </a:p>
          <a:p>
            <a:pPr marL="0" indent="0">
              <a:buNone/>
            </a:pPr>
            <a:r>
              <a:rPr lang="es-ES" dirty="0"/>
              <a:t>9</a:t>
            </a:r>
            <a:r>
              <a:rPr lang="es-ES" dirty="0" smtClean="0"/>
              <a:t>. Usted</a:t>
            </a:r>
          </a:p>
          <a:p>
            <a:pPr marL="0" indent="0">
              <a:buNone/>
            </a:pPr>
            <a:r>
              <a:rPr lang="es-ES" dirty="0" smtClean="0"/>
              <a:t>10. Nosotros</a:t>
            </a:r>
          </a:p>
          <a:p>
            <a:pPr marL="0" indent="0">
              <a:buNone/>
            </a:pPr>
            <a:r>
              <a:rPr lang="es-ES" dirty="0" smtClean="0"/>
              <a:t>11. Vosotros</a:t>
            </a:r>
          </a:p>
          <a:p>
            <a:pPr marL="0" indent="0">
              <a:buNone/>
            </a:pPr>
            <a:r>
              <a:rPr lang="es-ES" dirty="0" smtClean="0"/>
              <a:t>12. Ustedes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51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“decir”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13. Yo decir</a:t>
            </a:r>
          </a:p>
          <a:p>
            <a:pPr marL="0" indent="0">
              <a:buNone/>
            </a:pPr>
            <a:r>
              <a:rPr lang="es-ES" dirty="0" smtClean="0"/>
              <a:t>14. Tú</a:t>
            </a:r>
          </a:p>
          <a:p>
            <a:pPr marL="0" indent="0">
              <a:buNone/>
            </a:pPr>
            <a:r>
              <a:rPr lang="es-ES" dirty="0" smtClean="0"/>
              <a:t>15. Usted</a:t>
            </a:r>
          </a:p>
          <a:p>
            <a:pPr marL="0" indent="0">
              <a:buNone/>
            </a:pPr>
            <a:r>
              <a:rPr lang="es-ES" dirty="0" smtClean="0"/>
              <a:t>16. Nosotros</a:t>
            </a:r>
          </a:p>
          <a:p>
            <a:pPr marL="0" indent="0">
              <a:buNone/>
            </a:pPr>
            <a:r>
              <a:rPr lang="es-ES" dirty="0" smtClean="0"/>
              <a:t>17. Vosotros</a:t>
            </a:r>
          </a:p>
          <a:p>
            <a:pPr marL="0" indent="0">
              <a:buNone/>
            </a:pPr>
            <a:r>
              <a:rPr lang="es-ES" dirty="0" smtClean="0"/>
              <a:t>18. Ustedes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4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“traer”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20. Yo traer</a:t>
            </a:r>
          </a:p>
          <a:p>
            <a:pPr marL="0" indent="0">
              <a:buNone/>
            </a:pPr>
            <a:r>
              <a:rPr lang="es-ES" dirty="0" smtClean="0"/>
              <a:t>21. Tú</a:t>
            </a:r>
          </a:p>
          <a:p>
            <a:pPr marL="0" indent="0">
              <a:buNone/>
            </a:pPr>
            <a:r>
              <a:rPr lang="es-ES" dirty="0" smtClean="0"/>
              <a:t>22. Usted</a:t>
            </a:r>
          </a:p>
          <a:p>
            <a:pPr marL="0" indent="0">
              <a:buNone/>
            </a:pPr>
            <a:r>
              <a:rPr lang="es-ES" dirty="0" smtClean="0"/>
              <a:t>23.  Nosotros</a:t>
            </a:r>
          </a:p>
          <a:p>
            <a:pPr marL="0" indent="0">
              <a:buNone/>
            </a:pPr>
            <a:r>
              <a:rPr lang="es-ES" dirty="0" smtClean="0"/>
              <a:t>24. Vosotros</a:t>
            </a:r>
          </a:p>
          <a:p>
            <a:pPr marL="0" indent="0">
              <a:buNone/>
            </a:pPr>
            <a:r>
              <a:rPr lang="es-ES" dirty="0" smtClean="0"/>
              <a:t>25. Ustedes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1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Respuestas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30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“dar”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Yo dar</a:t>
            </a:r>
          </a:p>
          <a:p>
            <a:pPr marL="514350" indent="-514350">
              <a:buAutoNum type="arabicPeriod"/>
            </a:pPr>
            <a:r>
              <a:rPr lang="es-ES" dirty="0" smtClean="0"/>
              <a:t>Tú</a:t>
            </a:r>
          </a:p>
          <a:p>
            <a:pPr marL="0" indent="0">
              <a:buNone/>
            </a:pPr>
            <a:r>
              <a:rPr lang="es-ES" dirty="0" smtClean="0"/>
              <a:t>3. Usted</a:t>
            </a:r>
          </a:p>
          <a:p>
            <a:pPr marL="0" indent="0">
              <a:buNone/>
            </a:pPr>
            <a:r>
              <a:rPr lang="es-ES" dirty="0" smtClean="0"/>
              <a:t>4. Nosotros</a:t>
            </a:r>
          </a:p>
          <a:p>
            <a:pPr marL="0" indent="0">
              <a:buNone/>
            </a:pPr>
            <a:r>
              <a:rPr lang="es-ES" dirty="0" smtClean="0"/>
              <a:t>5. Vosotros</a:t>
            </a:r>
          </a:p>
          <a:p>
            <a:pPr marL="0" indent="0">
              <a:buNone/>
            </a:pPr>
            <a:r>
              <a:rPr lang="es-ES" dirty="0" smtClean="0"/>
              <a:t>6. Ustedes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Di</a:t>
            </a:r>
          </a:p>
          <a:p>
            <a:pPr marL="514350" indent="-514350">
              <a:buAutoNum type="arabicPeriod"/>
            </a:pPr>
            <a:r>
              <a:rPr lang="es-ES" dirty="0" smtClean="0"/>
              <a:t>Diste</a:t>
            </a:r>
          </a:p>
          <a:p>
            <a:pPr marL="514350" indent="-514350">
              <a:buAutoNum type="arabicPeriod"/>
            </a:pPr>
            <a:r>
              <a:rPr lang="es-ES" dirty="0" smtClean="0"/>
              <a:t>Dio</a:t>
            </a:r>
          </a:p>
          <a:p>
            <a:pPr marL="514350" indent="-514350">
              <a:buAutoNum type="arabicPeriod"/>
            </a:pPr>
            <a:r>
              <a:rPr lang="es-ES" dirty="0" smtClean="0"/>
              <a:t>Dimos</a:t>
            </a:r>
          </a:p>
          <a:p>
            <a:pPr marL="514350" indent="-514350">
              <a:buAutoNum type="arabicPeriod"/>
            </a:pPr>
            <a:r>
              <a:rPr lang="es-ES" dirty="0" smtClean="0"/>
              <a:t>Disteis</a:t>
            </a:r>
          </a:p>
          <a:p>
            <a:pPr marL="514350" indent="-514350">
              <a:buAutoNum type="arabicPeriod"/>
            </a:pPr>
            <a:r>
              <a:rPr lang="es-ES" dirty="0" smtClean="0"/>
              <a:t>Dieron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08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“ver”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7. Yo ver</a:t>
            </a:r>
          </a:p>
          <a:p>
            <a:pPr marL="0" indent="0">
              <a:buNone/>
            </a:pPr>
            <a:r>
              <a:rPr lang="es-ES" dirty="0" smtClean="0"/>
              <a:t>8. Tú</a:t>
            </a:r>
          </a:p>
          <a:p>
            <a:pPr marL="0" indent="0">
              <a:buNone/>
            </a:pPr>
            <a:r>
              <a:rPr lang="es-ES" dirty="0"/>
              <a:t>9</a:t>
            </a:r>
            <a:r>
              <a:rPr lang="es-ES" dirty="0" smtClean="0"/>
              <a:t>. Usted</a:t>
            </a:r>
          </a:p>
          <a:p>
            <a:pPr marL="0" indent="0">
              <a:buNone/>
            </a:pPr>
            <a:r>
              <a:rPr lang="es-ES" dirty="0" smtClean="0"/>
              <a:t>10. Nosotros</a:t>
            </a:r>
          </a:p>
          <a:p>
            <a:pPr marL="0" indent="0">
              <a:buNone/>
            </a:pPr>
            <a:r>
              <a:rPr lang="es-ES" dirty="0" smtClean="0"/>
              <a:t>11. Vosotros</a:t>
            </a:r>
          </a:p>
          <a:p>
            <a:pPr marL="0" indent="0">
              <a:buNone/>
            </a:pPr>
            <a:r>
              <a:rPr lang="es-ES" dirty="0" smtClean="0"/>
              <a:t>12. Ustedes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7. vi</a:t>
            </a:r>
          </a:p>
          <a:p>
            <a:pPr marL="0" indent="0">
              <a:buNone/>
            </a:pPr>
            <a:r>
              <a:rPr lang="es-ES" dirty="0" smtClean="0"/>
              <a:t>8. viste</a:t>
            </a:r>
          </a:p>
          <a:p>
            <a:pPr marL="0" indent="0">
              <a:buNone/>
            </a:pPr>
            <a:r>
              <a:rPr lang="es-ES" dirty="0" smtClean="0"/>
              <a:t>9. vio</a:t>
            </a:r>
          </a:p>
          <a:p>
            <a:pPr marL="0" indent="0">
              <a:buNone/>
            </a:pPr>
            <a:r>
              <a:rPr lang="es-ES" dirty="0" smtClean="0"/>
              <a:t>10. vimos</a:t>
            </a:r>
          </a:p>
          <a:p>
            <a:pPr marL="0" indent="0">
              <a:buNone/>
            </a:pPr>
            <a:r>
              <a:rPr lang="es-ES" dirty="0" smtClean="0"/>
              <a:t>11. visteis</a:t>
            </a:r>
          </a:p>
          <a:p>
            <a:pPr marL="0" indent="0">
              <a:buNone/>
            </a:pPr>
            <a:r>
              <a:rPr lang="es-ES" dirty="0" smtClean="0"/>
              <a:t>12. vieron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886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“decir”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13. Yo decir</a:t>
            </a:r>
          </a:p>
          <a:p>
            <a:pPr marL="0" indent="0">
              <a:buNone/>
            </a:pPr>
            <a:r>
              <a:rPr lang="es-ES" dirty="0" smtClean="0"/>
              <a:t>14. Tú</a:t>
            </a:r>
          </a:p>
          <a:p>
            <a:pPr marL="0" indent="0">
              <a:buNone/>
            </a:pPr>
            <a:r>
              <a:rPr lang="es-ES" dirty="0" smtClean="0"/>
              <a:t>15. Usted</a:t>
            </a:r>
          </a:p>
          <a:p>
            <a:pPr marL="0" indent="0">
              <a:buNone/>
            </a:pPr>
            <a:r>
              <a:rPr lang="es-ES" dirty="0" smtClean="0"/>
              <a:t>16. Nosotros</a:t>
            </a:r>
          </a:p>
          <a:p>
            <a:pPr marL="0" indent="0">
              <a:buNone/>
            </a:pPr>
            <a:r>
              <a:rPr lang="es-ES" dirty="0" smtClean="0"/>
              <a:t>17. Vosotros</a:t>
            </a:r>
          </a:p>
          <a:p>
            <a:pPr marL="0" indent="0">
              <a:buNone/>
            </a:pPr>
            <a:r>
              <a:rPr lang="es-ES" dirty="0" smtClean="0"/>
              <a:t>18. Ustedes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13. dije</a:t>
            </a:r>
          </a:p>
          <a:p>
            <a:pPr marL="0" indent="0">
              <a:buNone/>
            </a:pPr>
            <a:r>
              <a:rPr lang="es-ES" dirty="0" smtClean="0"/>
              <a:t>14. dijiste</a:t>
            </a:r>
          </a:p>
          <a:p>
            <a:pPr marL="0" indent="0">
              <a:buNone/>
            </a:pPr>
            <a:r>
              <a:rPr lang="es-ES" dirty="0" smtClean="0"/>
              <a:t>15. dijo</a:t>
            </a:r>
          </a:p>
          <a:p>
            <a:pPr marL="0" indent="0">
              <a:buNone/>
            </a:pPr>
            <a:r>
              <a:rPr lang="es-ES" dirty="0" smtClean="0"/>
              <a:t>16. dijimos</a:t>
            </a:r>
          </a:p>
          <a:p>
            <a:pPr marL="0" indent="0">
              <a:buNone/>
            </a:pPr>
            <a:r>
              <a:rPr lang="es-ES" dirty="0" smtClean="0"/>
              <a:t>17. dijisteis</a:t>
            </a:r>
          </a:p>
          <a:p>
            <a:pPr marL="0" indent="0">
              <a:buNone/>
            </a:pPr>
            <a:r>
              <a:rPr lang="es-ES" dirty="0" smtClean="0"/>
              <a:t>18. dijeron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34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339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Pretérito irregular II</vt:lpstr>
      <vt:lpstr>Conjugate the verb “dar” into the preterit</vt:lpstr>
      <vt:lpstr>Conjugate the verb “ver” into the preterit</vt:lpstr>
      <vt:lpstr>Conjugate the verb “decir” into the preterit</vt:lpstr>
      <vt:lpstr>Conjugate the verb “traer” into the preterit</vt:lpstr>
      <vt:lpstr>Respuestas</vt:lpstr>
      <vt:lpstr>Conjugate the verb “dar” into the preterit</vt:lpstr>
      <vt:lpstr>Conjugate the verb “ver” into the preterit</vt:lpstr>
      <vt:lpstr>Conjugate the verb “decir” into the preterit</vt:lpstr>
      <vt:lpstr>Conjugate the verb “traer” into the preterit</vt:lpstr>
      <vt:lpstr>Conjugate the verb “dormir” into the preterit</vt:lpstr>
      <vt:lpstr>España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Pretérito irregular II</dc:title>
  <dc:creator>todefault</dc:creator>
  <cp:lastModifiedBy>todefault</cp:lastModifiedBy>
  <cp:revision>3</cp:revision>
  <dcterms:created xsi:type="dcterms:W3CDTF">2016-10-12T14:03:00Z</dcterms:created>
  <dcterms:modified xsi:type="dcterms:W3CDTF">2016-10-12T14:42:25Z</dcterms:modified>
</cp:coreProperties>
</file>