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9452-A138-420F-80EB-522A3D882E14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026-F14B-44C5-848A-278DB8362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56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9452-A138-420F-80EB-522A3D882E14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026-F14B-44C5-848A-278DB8362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49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9452-A138-420F-80EB-522A3D882E14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026-F14B-44C5-848A-278DB8362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12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9452-A138-420F-80EB-522A3D882E14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026-F14B-44C5-848A-278DB8362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78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9452-A138-420F-80EB-522A3D882E14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026-F14B-44C5-848A-278DB8362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66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9452-A138-420F-80EB-522A3D882E14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026-F14B-44C5-848A-278DB8362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75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9452-A138-420F-80EB-522A3D882E14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026-F14B-44C5-848A-278DB8362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68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9452-A138-420F-80EB-522A3D882E14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026-F14B-44C5-848A-278DB8362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28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9452-A138-420F-80EB-522A3D882E14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026-F14B-44C5-848A-278DB8362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89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9452-A138-420F-80EB-522A3D882E14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026-F14B-44C5-848A-278DB8362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3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9452-A138-420F-80EB-522A3D882E14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026-F14B-44C5-848A-278DB8362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1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89452-A138-420F-80EB-522A3D882E14}" type="datetimeFigureOut">
              <a:rPr lang="es-ES" smtClean="0"/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0A026-F14B-44C5-848A-278DB836212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261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Las estaciones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4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666" y="5110163"/>
            <a:ext cx="2481534" cy="1651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26319" y="254000"/>
            <a:ext cx="2730500" cy="1092200"/>
          </a:xfrm>
        </p:spPr>
        <p:txBody>
          <a:bodyPr/>
          <a:lstStyle/>
          <a:p>
            <a:r>
              <a:rPr lang="es-ES" dirty="0" smtClean="0"/>
              <a:t>El otoño</a:t>
            </a:r>
            <a:endParaRPr lang="es-E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241300" y="1244600"/>
            <a:ext cx="56134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2600" i="1" dirty="0" err="1" smtClean="0"/>
              <a:t>Create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with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the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language</a:t>
            </a:r>
            <a:r>
              <a:rPr lang="es-ES" sz="2600" i="1" dirty="0" smtClean="0"/>
              <a:t> as </a:t>
            </a:r>
            <a:r>
              <a:rPr lang="es-ES" sz="2600" i="1" dirty="0" err="1" smtClean="0"/>
              <a:t>much</a:t>
            </a:r>
            <a:r>
              <a:rPr lang="es-ES" sz="2600" i="1" dirty="0" smtClean="0"/>
              <a:t> as </a:t>
            </a:r>
            <a:r>
              <a:rPr lang="es-ES" sz="2600" i="1" dirty="0" err="1" smtClean="0"/>
              <a:t>possible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using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additional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vocab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or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asking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each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other</a:t>
            </a:r>
            <a:r>
              <a:rPr lang="es-ES" sz="2600" i="1" dirty="0" smtClean="0"/>
              <a:t> </a:t>
            </a:r>
            <a:r>
              <a:rPr lang="es-ES" sz="2600" i="1" dirty="0" err="1" smtClean="0"/>
              <a:t>questions</a:t>
            </a:r>
            <a:r>
              <a:rPr lang="es-ES" sz="2600" i="1" dirty="0" smtClean="0"/>
              <a:t>!</a:t>
            </a:r>
          </a:p>
          <a:p>
            <a:pPr marL="0" indent="0">
              <a:buNone/>
            </a:pPr>
            <a:r>
              <a:rPr lang="es-ES" sz="2600" dirty="0" smtClean="0"/>
              <a:t>Actividades: El fútbol americano </a:t>
            </a:r>
            <a:r>
              <a:rPr lang="es-ES" sz="2600" i="1" dirty="0" smtClean="0"/>
              <a:t>NFL, Universitario, La preparatoria/escuela secundaria</a:t>
            </a:r>
            <a:r>
              <a:rPr lang="es-ES" sz="2600" dirty="0" smtClean="0"/>
              <a:t>,  el tenis, golf, etc., estar afuera (be </a:t>
            </a:r>
            <a:r>
              <a:rPr lang="es-ES" sz="2600" dirty="0" err="1" smtClean="0"/>
              <a:t>outside</a:t>
            </a:r>
            <a:r>
              <a:rPr lang="es-ES" sz="2600" dirty="0" smtClean="0"/>
              <a:t>), acampar (to camp), partidos/juegos (</a:t>
            </a:r>
            <a:r>
              <a:rPr lang="es-ES" sz="2600" dirty="0" err="1" smtClean="0"/>
              <a:t>sports</a:t>
            </a:r>
            <a:r>
              <a:rPr lang="es-ES" sz="2600" dirty="0" smtClean="0"/>
              <a:t> </a:t>
            </a:r>
            <a:r>
              <a:rPr lang="es-ES" sz="2600" dirty="0" err="1" smtClean="0"/>
              <a:t>games</a:t>
            </a:r>
            <a:r>
              <a:rPr lang="es-ES" sz="2600" dirty="0" smtClean="0"/>
              <a:t>), vacaciones del otoño, ir de excursión (</a:t>
            </a:r>
            <a:r>
              <a:rPr lang="es-ES" sz="2600" dirty="0" err="1" smtClean="0"/>
              <a:t>go</a:t>
            </a:r>
            <a:r>
              <a:rPr lang="es-ES" sz="2600" dirty="0" smtClean="0"/>
              <a:t> </a:t>
            </a:r>
            <a:r>
              <a:rPr lang="es-ES" sz="2600" dirty="0" err="1" smtClean="0"/>
              <a:t>hiking</a:t>
            </a:r>
            <a:r>
              <a:rPr lang="es-ES" sz="2600" dirty="0" smtClean="0"/>
              <a:t>), viajar (to </a:t>
            </a:r>
            <a:r>
              <a:rPr lang="es-ES" sz="2600" dirty="0" err="1" smtClean="0"/>
              <a:t>travel</a:t>
            </a:r>
            <a:r>
              <a:rPr lang="es-ES" sz="2600" dirty="0" smtClean="0"/>
              <a:t>) el </a:t>
            </a:r>
            <a:r>
              <a:rPr lang="es-ES" sz="2600" dirty="0" err="1" smtClean="0"/>
              <a:t>Homecoming</a:t>
            </a:r>
            <a:r>
              <a:rPr lang="es-ES" sz="2600" dirty="0" smtClean="0"/>
              <a:t>, estar con amigos, disfrazarse (</a:t>
            </a:r>
            <a:r>
              <a:rPr lang="es-ES" sz="2600" dirty="0" err="1" smtClean="0"/>
              <a:t>dress</a:t>
            </a:r>
            <a:r>
              <a:rPr lang="es-ES" sz="2600" dirty="0" smtClean="0"/>
              <a:t> up as/</a:t>
            </a:r>
            <a:r>
              <a:rPr lang="es-ES" sz="2600" dirty="0" err="1" smtClean="0"/>
              <a:t>costume</a:t>
            </a:r>
            <a:r>
              <a:rPr lang="es-ES" sz="2600" dirty="0" smtClean="0"/>
              <a:t>) me voy a disfrazar como </a:t>
            </a:r>
            <a:r>
              <a:rPr lang="es-ES" sz="2600" dirty="0"/>
              <a:t>B</a:t>
            </a:r>
            <a:r>
              <a:rPr lang="es-ES" sz="2600" dirty="0" smtClean="0"/>
              <a:t>atman</a:t>
            </a:r>
            <a:endParaRPr lang="es-ES" sz="2600" dirty="0"/>
          </a:p>
          <a:p>
            <a:pPr marL="0" indent="0">
              <a:buNone/>
            </a:pPr>
            <a:r>
              <a:rPr lang="es-ES" sz="2600" dirty="0" smtClean="0"/>
              <a:t>El clima ¿Cómo es el clima en el otoño?(</a:t>
            </a:r>
            <a:r>
              <a:rPr lang="es-ES" sz="2600" dirty="0" err="1" smtClean="0"/>
              <a:t>climate</a:t>
            </a:r>
            <a:r>
              <a:rPr lang="es-ES" sz="2600" dirty="0" smtClean="0"/>
              <a:t>, </a:t>
            </a:r>
            <a:r>
              <a:rPr lang="es-ES" sz="2600" dirty="0" err="1" smtClean="0"/>
              <a:t>weather</a:t>
            </a:r>
            <a:r>
              <a:rPr lang="es-ES" sz="2600" dirty="0" smtClean="0"/>
              <a:t>) Hace sol, está fresco, las hojas están cambiando de colores, no hace calor, cielos claros (</a:t>
            </a:r>
            <a:r>
              <a:rPr lang="es-ES" sz="2600" dirty="0" err="1" smtClean="0"/>
              <a:t>clear</a:t>
            </a:r>
            <a:r>
              <a:rPr lang="es-ES" sz="2600" dirty="0" smtClean="0"/>
              <a:t> </a:t>
            </a:r>
            <a:r>
              <a:rPr lang="es-ES" sz="2600" dirty="0" err="1" smtClean="0"/>
              <a:t>skies</a:t>
            </a:r>
            <a:r>
              <a:rPr lang="es-ES" sz="2600" dirty="0" smtClean="0"/>
              <a:t>) </a:t>
            </a:r>
          </a:p>
          <a:p>
            <a:pPr marL="0" indent="0">
              <a:buNone/>
            </a:pPr>
            <a:r>
              <a:rPr lang="es-ES" sz="2600" dirty="0" smtClean="0"/>
              <a:t>Días feriados(</a:t>
            </a:r>
            <a:r>
              <a:rPr lang="es-ES" sz="2600" dirty="0" err="1" smtClean="0"/>
              <a:t>holidays</a:t>
            </a:r>
            <a:r>
              <a:rPr lang="es-ES" sz="2600" dirty="0" smtClean="0"/>
              <a:t>) :  El día de la bruja (Halloween) y las fiestas, Día de acción de gracias, </a:t>
            </a:r>
          </a:p>
          <a:p>
            <a:endParaRPr lang="es-E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1435100"/>
            <a:ext cx="5880100" cy="367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866" y="4419472"/>
            <a:ext cx="3503668" cy="2235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437" y="515015"/>
            <a:ext cx="2219325" cy="206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862728" y="408779"/>
            <a:ext cx="3268824" cy="203132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¿Quién? 		</a:t>
            </a:r>
            <a:r>
              <a:rPr lang="es-AR" dirty="0" err="1" smtClean="0">
                <a:solidFill>
                  <a:schemeClr val="bg1"/>
                </a:solidFill>
              </a:rPr>
              <a:t>Who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¿Quiénes?	</a:t>
            </a:r>
            <a:r>
              <a:rPr lang="es-AR" dirty="0" err="1" smtClean="0">
                <a:solidFill>
                  <a:schemeClr val="bg1"/>
                </a:solidFill>
              </a:rPr>
              <a:t>Who</a:t>
            </a:r>
            <a:r>
              <a:rPr lang="es-AR" dirty="0" smtClean="0">
                <a:solidFill>
                  <a:schemeClr val="bg1"/>
                </a:solidFill>
              </a:rPr>
              <a:t> (plural)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¿Qué?		</a:t>
            </a:r>
            <a:r>
              <a:rPr lang="es-AR" dirty="0" err="1" smtClean="0">
                <a:solidFill>
                  <a:schemeClr val="bg1"/>
                </a:solidFill>
              </a:rPr>
              <a:t>What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¿Cuándo?	</a:t>
            </a:r>
            <a:r>
              <a:rPr lang="es-AR" dirty="0" err="1" smtClean="0">
                <a:solidFill>
                  <a:schemeClr val="bg1"/>
                </a:solidFill>
              </a:rPr>
              <a:t>When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¿Dónde?		</a:t>
            </a:r>
            <a:r>
              <a:rPr lang="es-AR" dirty="0" err="1" smtClean="0">
                <a:solidFill>
                  <a:schemeClr val="bg1"/>
                </a:solidFill>
              </a:rPr>
              <a:t>Where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¿Por qué?	</a:t>
            </a:r>
            <a:r>
              <a:rPr lang="es-AR" dirty="0" err="1" smtClean="0">
                <a:solidFill>
                  <a:schemeClr val="bg1"/>
                </a:solidFill>
              </a:rPr>
              <a:t>Why</a:t>
            </a:r>
            <a:r>
              <a:rPr lang="es-AR" dirty="0" smtClean="0">
                <a:solidFill>
                  <a:schemeClr val="bg1"/>
                </a:solidFill>
              </a:rPr>
              <a:t>	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¿Cómo?		</a:t>
            </a:r>
            <a:r>
              <a:rPr lang="es-AR" dirty="0" err="1" smtClean="0">
                <a:solidFill>
                  <a:schemeClr val="bg1"/>
                </a:solidFill>
              </a:rPr>
              <a:t>How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9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26319" y="254000"/>
            <a:ext cx="2730500" cy="1092200"/>
          </a:xfrm>
        </p:spPr>
        <p:txBody>
          <a:bodyPr/>
          <a:lstStyle/>
          <a:p>
            <a:r>
              <a:rPr lang="es-ES" dirty="0" smtClean="0"/>
              <a:t>El invierno</a:t>
            </a:r>
            <a:endParaRPr lang="es-E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241300" y="1244600"/>
            <a:ext cx="5207000" cy="5613400"/>
          </a:xfrm>
        </p:spPr>
        <p:txBody>
          <a:bodyPr>
            <a:normAutofit fontScale="92500" lnSpcReduction="20000"/>
          </a:bodyPr>
          <a:lstStyle/>
          <a:p>
            <a:r>
              <a:rPr lang="es-ES" sz="2600" dirty="0" smtClean="0"/>
              <a:t>Actividades: esquiar, hacer snowboard</a:t>
            </a:r>
            <a:r>
              <a:rPr lang="es-ES" sz="2600" dirty="0" smtClean="0"/>
              <a:t>, </a:t>
            </a:r>
            <a:r>
              <a:rPr lang="es-ES" sz="2600" dirty="0" smtClean="0"/>
              <a:t>beber chocolate caliente y el </a:t>
            </a:r>
            <a:r>
              <a:rPr lang="es-ES" sz="2600" dirty="0" err="1" smtClean="0"/>
              <a:t>eggnog</a:t>
            </a:r>
            <a:r>
              <a:rPr lang="es-ES" sz="2600" dirty="0" smtClean="0"/>
              <a:t>, jugar juegos de mesa (</a:t>
            </a:r>
            <a:r>
              <a:rPr lang="es-ES" sz="2600" dirty="0" err="1" smtClean="0"/>
              <a:t>play</a:t>
            </a:r>
            <a:r>
              <a:rPr lang="es-ES" sz="2600" dirty="0" smtClean="0"/>
              <a:t> </a:t>
            </a:r>
            <a:r>
              <a:rPr lang="es-ES" sz="2600" dirty="0" err="1" smtClean="0"/>
              <a:t>board</a:t>
            </a:r>
            <a:r>
              <a:rPr lang="es-ES" sz="2600" dirty="0" smtClean="0"/>
              <a:t> </a:t>
            </a:r>
            <a:r>
              <a:rPr lang="es-ES" sz="2600" dirty="0" err="1" smtClean="0"/>
              <a:t>games</a:t>
            </a:r>
            <a:r>
              <a:rPr lang="es-ES" sz="2600" dirty="0" smtClean="0"/>
              <a:t>), celebrar la Navidad, decorar la casa o árbol navideño (Christmas </a:t>
            </a:r>
            <a:r>
              <a:rPr lang="es-ES" sz="2600" dirty="0" err="1" smtClean="0"/>
              <a:t>Tree</a:t>
            </a:r>
            <a:r>
              <a:rPr lang="es-ES" sz="2600" dirty="0" smtClean="0"/>
              <a:t>) viajar, estar con la familia, visitar a los abuelos o parientes, poner luces de Navidad, mirar películas, leer mucho, preparar comida, ir a conciertos, ir de compras (</a:t>
            </a:r>
            <a:r>
              <a:rPr lang="es-ES" sz="2600" dirty="0" err="1" smtClean="0"/>
              <a:t>go</a:t>
            </a:r>
            <a:r>
              <a:rPr lang="es-ES" sz="2600" dirty="0" smtClean="0"/>
              <a:t> shopping) comer palomitas (</a:t>
            </a:r>
            <a:r>
              <a:rPr lang="es-ES" sz="2600" dirty="0" err="1" smtClean="0"/>
              <a:t>eat</a:t>
            </a:r>
            <a:r>
              <a:rPr lang="es-ES" sz="2600" dirty="0" smtClean="0"/>
              <a:t> </a:t>
            </a:r>
            <a:r>
              <a:rPr lang="es-ES" sz="2600" dirty="0" err="1" smtClean="0"/>
              <a:t>popcorn</a:t>
            </a:r>
            <a:r>
              <a:rPr lang="es-ES" sz="2600" dirty="0" smtClean="0"/>
              <a:t>) etc.</a:t>
            </a:r>
          </a:p>
          <a:p>
            <a:r>
              <a:rPr lang="es-ES" sz="2600" dirty="0" smtClean="0"/>
              <a:t>El </a:t>
            </a:r>
            <a:r>
              <a:rPr lang="es-ES" sz="2600" dirty="0"/>
              <a:t>clima ¿Cómo es el clima en el…? </a:t>
            </a:r>
            <a:r>
              <a:rPr lang="es-ES" sz="2600" dirty="0" smtClean="0"/>
              <a:t>(</a:t>
            </a:r>
            <a:r>
              <a:rPr lang="es-ES" sz="2600" dirty="0" err="1" smtClean="0"/>
              <a:t>climate</a:t>
            </a:r>
            <a:r>
              <a:rPr lang="es-ES" sz="2600" dirty="0" smtClean="0"/>
              <a:t>, </a:t>
            </a:r>
            <a:r>
              <a:rPr lang="es-ES" sz="2600" dirty="0" err="1" smtClean="0"/>
              <a:t>weather</a:t>
            </a:r>
            <a:r>
              <a:rPr lang="es-ES" sz="2600" dirty="0" smtClean="0"/>
              <a:t>) Hace frío, nieva/nevar (</a:t>
            </a:r>
            <a:r>
              <a:rPr lang="es-ES" sz="2600" dirty="0" err="1" smtClean="0"/>
              <a:t>snows</a:t>
            </a:r>
            <a:r>
              <a:rPr lang="es-ES" sz="2600" dirty="0" smtClean="0"/>
              <a:t>), hace mucho viento (</a:t>
            </a:r>
            <a:r>
              <a:rPr lang="es-ES" sz="2600" dirty="0" err="1" smtClean="0"/>
              <a:t>windy</a:t>
            </a:r>
            <a:r>
              <a:rPr lang="es-ES" sz="2600" dirty="0"/>
              <a:t>)</a:t>
            </a:r>
            <a:endParaRPr lang="es-ES" sz="2600" dirty="0" smtClean="0"/>
          </a:p>
          <a:p>
            <a:r>
              <a:rPr lang="es-ES" sz="2600" dirty="0" smtClean="0"/>
              <a:t>Días feriados(</a:t>
            </a:r>
            <a:r>
              <a:rPr lang="es-ES" sz="2600" dirty="0" err="1" smtClean="0"/>
              <a:t>holidays</a:t>
            </a:r>
            <a:r>
              <a:rPr lang="es-ES" sz="2600" dirty="0" smtClean="0"/>
              <a:t>) :  La Navidad, </a:t>
            </a:r>
            <a:r>
              <a:rPr lang="es-ES" sz="2600" dirty="0" err="1" smtClean="0"/>
              <a:t>Hanukkah</a:t>
            </a:r>
            <a:r>
              <a:rPr lang="es-ES" sz="2600" dirty="0" smtClean="0"/>
              <a:t>,  El Año </a:t>
            </a:r>
            <a:r>
              <a:rPr lang="es-ES" sz="2600" dirty="0"/>
              <a:t>N</a:t>
            </a:r>
            <a:r>
              <a:rPr lang="es-ES" sz="2600" dirty="0" smtClean="0"/>
              <a:t>uevo, Día de los Presidentes, Día de Martin Luther, vacaciones de la escuela, las posadas</a:t>
            </a:r>
          </a:p>
          <a:p>
            <a:endParaRPr lang="es-E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68" y="346869"/>
            <a:ext cx="5638151" cy="345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94" y="3975100"/>
            <a:ext cx="2601166" cy="256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4064000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885736" y="1943775"/>
            <a:ext cx="3268824" cy="203132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¿Quién? 		</a:t>
            </a:r>
            <a:r>
              <a:rPr lang="es-AR" dirty="0" err="1" smtClean="0">
                <a:solidFill>
                  <a:schemeClr val="bg1"/>
                </a:solidFill>
              </a:rPr>
              <a:t>Who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¿Quiénes?	</a:t>
            </a:r>
            <a:r>
              <a:rPr lang="es-AR" dirty="0" err="1" smtClean="0">
                <a:solidFill>
                  <a:schemeClr val="bg1"/>
                </a:solidFill>
              </a:rPr>
              <a:t>Who</a:t>
            </a:r>
            <a:r>
              <a:rPr lang="es-AR" dirty="0" smtClean="0">
                <a:solidFill>
                  <a:schemeClr val="bg1"/>
                </a:solidFill>
              </a:rPr>
              <a:t> (plural)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¿Qué?		</a:t>
            </a:r>
            <a:r>
              <a:rPr lang="es-AR" dirty="0" err="1" smtClean="0">
                <a:solidFill>
                  <a:schemeClr val="bg1"/>
                </a:solidFill>
              </a:rPr>
              <a:t>What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¿Cuándo?	</a:t>
            </a:r>
            <a:r>
              <a:rPr lang="es-AR" dirty="0" err="1" smtClean="0">
                <a:solidFill>
                  <a:schemeClr val="bg1"/>
                </a:solidFill>
              </a:rPr>
              <a:t>When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¿Dónde?		</a:t>
            </a:r>
            <a:r>
              <a:rPr lang="es-AR" dirty="0" err="1" smtClean="0">
                <a:solidFill>
                  <a:schemeClr val="bg1"/>
                </a:solidFill>
              </a:rPr>
              <a:t>Where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¿Por qué?	</a:t>
            </a:r>
            <a:r>
              <a:rPr lang="es-AR" dirty="0" err="1" smtClean="0">
                <a:solidFill>
                  <a:schemeClr val="bg1"/>
                </a:solidFill>
              </a:rPr>
              <a:t>Why</a:t>
            </a:r>
            <a:r>
              <a:rPr lang="es-AR" dirty="0" smtClean="0">
                <a:solidFill>
                  <a:schemeClr val="bg1"/>
                </a:solidFill>
              </a:rPr>
              <a:t>	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¿Cómo?		</a:t>
            </a:r>
            <a:r>
              <a:rPr lang="es-AR" dirty="0" err="1" smtClean="0">
                <a:solidFill>
                  <a:schemeClr val="bg1"/>
                </a:solidFill>
              </a:rPr>
              <a:t>How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2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26318" y="254000"/>
            <a:ext cx="3609181" cy="1092200"/>
          </a:xfrm>
        </p:spPr>
        <p:txBody>
          <a:bodyPr>
            <a:normAutofit/>
          </a:bodyPr>
          <a:lstStyle/>
          <a:p>
            <a:r>
              <a:rPr lang="es-ES" dirty="0" smtClean="0"/>
              <a:t>La primavera</a:t>
            </a:r>
            <a:endParaRPr lang="es-E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241300" y="1244600"/>
            <a:ext cx="5207000" cy="5105400"/>
          </a:xfrm>
        </p:spPr>
        <p:txBody>
          <a:bodyPr>
            <a:normAutofit fontScale="92500"/>
          </a:bodyPr>
          <a:lstStyle/>
          <a:p>
            <a:r>
              <a:rPr lang="es-ES" sz="2600" dirty="0" smtClean="0"/>
              <a:t>Actividades: vacaciones del la primavera/ ir de excursión/ hacer senderismo/ dar una caminata (</a:t>
            </a:r>
            <a:r>
              <a:rPr lang="es-ES" sz="2600" dirty="0" err="1" smtClean="0"/>
              <a:t>go</a:t>
            </a:r>
            <a:r>
              <a:rPr lang="es-ES" sz="2600" dirty="0" smtClean="0"/>
              <a:t> </a:t>
            </a:r>
            <a:r>
              <a:rPr lang="es-ES" sz="2600" dirty="0" err="1" smtClean="0"/>
              <a:t>hiking</a:t>
            </a:r>
            <a:r>
              <a:rPr lang="es-ES" sz="2600" dirty="0" smtClean="0"/>
              <a:t>), viajar (to </a:t>
            </a:r>
            <a:r>
              <a:rPr lang="es-ES" sz="2600" dirty="0" err="1" smtClean="0"/>
              <a:t>travel</a:t>
            </a:r>
            <a:r>
              <a:rPr lang="es-ES" sz="2600" dirty="0" smtClean="0"/>
              <a:t>), jugar deportes, sembrar/plantar un huerto (</a:t>
            </a:r>
            <a:r>
              <a:rPr lang="es-ES" sz="2600" dirty="0" err="1" smtClean="0"/>
              <a:t>garden</a:t>
            </a:r>
            <a:r>
              <a:rPr lang="es-ES" sz="2600" dirty="0" smtClean="0"/>
              <a:t>), (</a:t>
            </a:r>
            <a:r>
              <a:rPr lang="es-ES" sz="2600" dirty="0" err="1" smtClean="0"/>
              <a:t>plant</a:t>
            </a:r>
            <a:r>
              <a:rPr lang="es-ES" sz="2600" dirty="0" smtClean="0"/>
              <a:t>) limpiar la casa (Spring </a:t>
            </a:r>
            <a:r>
              <a:rPr lang="es-ES" sz="2600" dirty="0" err="1" smtClean="0"/>
              <a:t>cleaning</a:t>
            </a:r>
            <a:r>
              <a:rPr lang="es-ES" sz="2600" dirty="0" smtClean="0"/>
              <a:t>), salir de la escuela</a:t>
            </a:r>
            <a:endParaRPr lang="es-ES" sz="2600" dirty="0"/>
          </a:p>
          <a:p>
            <a:r>
              <a:rPr lang="es-ES" sz="2600" dirty="0" smtClean="0"/>
              <a:t>El </a:t>
            </a:r>
            <a:r>
              <a:rPr lang="es-ES" sz="2600" dirty="0"/>
              <a:t>clima ¿Cómo es el clima en </a:t>
            </a:r>
            <a:r>
              <a:rPr lang="es-ES" sz="2600" dirty="0" smtClean="0"/>
              <a:t>el…? (</a:t>
            </a:r>
            <a:r>
              <a:rPr lang="es-ES" sz="2600" dirty="0" err="1" smtClean="0"/>
              <a:t>climate</a:t>
            </a:r>
            <a:r>
              <a:rPr lang="es-ES" sz="2600" dirty="0" smtClean="0"/>
              <a:t>, </a:t>
            </a:r>
            <a:r>
              <a:rPr lang="es-ES" sz="2600" dirty="0" err="1" smtClean="0"/>
              <a:t>weather</a:t>
            </a:r>
            <a:r>
              <a:rPr lang="es-ES" sz="2600" dirty="0" smtClean="0"/>
              <a:t>) Hace sol y viento, hace un poco frío, las hojas están brotando/floreciendo (</a:t>
            </a:r>
            <a:r>
              <a:rPr lang="es-ES" sz="2600" dirty="0" err="1" smtClean="0"/>
              <a:t>blooming</a:t>
            </a:r>
            <a:r>
              <a:rPr lang="es-ES" sz="2600" dirty="0" smtClean="0"/>
              <a:t>), no hace calor, la lluvia, llover/llueve, </a:t>
            </a:r>
          </a:p>
          <a:p>
            <a:r>
              <a:rPr lang="es-ES" sz="2600" dirty="0" smtClean="0"/>
              <a:t>Días feriados(</a:t>
            </a:r>
            <a:r>
              <a:rPr lang="es-ES" sz="2600" dirty="0" err="1" smtClean="0"/>
              <a:t>holidays</a:t>
            </a:r>
            <a:r>
              <a:rPr lang="es-ES" sz="2600" dirty="0" smtClean="0"/>
              <a:t>) :  La Pascua (</a:t>
            </a:r>
            <a:r>
              <a:rPr lang="es-ES" sz="2600" dirty="0" err="1" smtClean="0"/>
              <a:t>easter</a:t>
            </a:r>
            <a:r>
              <a:rPr lang="es-ES" sz="2600" dirty="0" smtClean="0"/>
              <a:t>)</a:t>
            </a:r>
          </a:p>
          <a:p>
            <a:endParaRPr lang="es-E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70" y="3001578"/>
            <a:ext cx="5620640" cy="351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326" y="254000"/>
            <a:ext cx="3749674" cy="2497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27" y="1833178"/>
            <a:ext cx="3505200" cy="233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49927" y="330537"/>
            <a:ext cx="3268824" cy="203132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¿Quién? 		</a:t>
            </a:r>
            <a:r>
              <a:rPr lang="es-AR" dirty="0" err="1" smtClean="0">
                <a:solidFill>
                  <a:schemeClr val="bg1"/>
                </a:solidFill>
              </a:rPr>
              <a:t>Who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¿Quiénes?	</a:t>
            </a:r>
            <a:r>
              <a:rPr lang="es-AR" dirty="0" err="1" smtClean="0">
                <a:solidFill>
                  <a:schemeClr val="bg1"/>
                </a:solidFill>
              </a:rPr>
              <a:t>Who</a:t>
            </a:r>
            <a:r>
              <a:rPr lang="es-AR" dirty="0" smtClean="0">
                <a:solidFill>
                  <a:schemeClr val="bg1"/>
                </a:solidFill>
              </a:rPr>
              <a:t> (plural)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¿Qué?		</a:t>
            </a:r>
            <a:r>
              <a:rPr lang="es-AR" dirty="0" err="1" smtClean="0">
                <a:solidFill>
                  <a:schemeClr val="bg1"/>
                </a:solidFill>
              </a:rPr>
              <a:t>What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¿Cuándo?	</a:t>
            </a:r>
            <a:r>
              <a:rPr lang="es-AR" dirty="0" err="1" smtClean="0">
                <a:solidFill>
                  <a:schemeClr val="bg1"/>
                </a:solidFill>
              </a:rPr>
              <a:t>When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¿Dónde?		</a:t>
            </a:r>
            <a:r>
              <a:rPr lang="es-AR" dirty="0" err="1" smtClean="0">
                <a:solidFill>
                  <a:schemeClr val="bg1"/>
                </a:solidFill>
              </a:rPr>
              <a:t>Where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¿Por qué?	</a:t>
            </a:r>
            <a:r>
              <a:rPr lang="es-AR" dirty="0" err="1" smtClean="0">
                <a:solidFill>
                  <a:schemeClr val="bg1"/>
                </a:solidFill>
              </a:rPr>
              <a:t>Why</a:t>
            </a:r>
            <a:r>
              <a:rPr lang="es-AR" dirty="0" smtClean="0">
                <a:solidFill>
                  <a:schemeClr val="bg1"/>
                </a:solidFill>
              </a:rPr>
              <a:t>	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¿Cómo?		</a:t>
            </a:r>
            <a:r>
              <a:rPr lang="es-AR" dirty="0" err="1" smtClean="0">
                <a:solidFill>
                  <a:schemeClr val="bg1"/>
                </a:solidFill>
              </a:rPr>
              <a:t>How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3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26319" y="254000"/>
            <a:ext cx="2730500" cy="1092200"/>
          </a:xfrm>
        </p:spPr>
        <p:txBody>
          <a:bodyPr/>
          <a:lstStyle/>
          <a:p>
            <a:r>
              <a:rPr lang="es-ES" dirty="0" smtClean="0"/>
              <a:t>El verano</a:t>
            </a:r>
            <a:endParaRPr lang="es-E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241300" y="1244600"/>
            <a:ext cx="5207000" cy="5613400"/>
          </a:xfrm>
        </p:spPr>
        <p:txBody>
          <a:bodyPr>
            <a:normAutofit fontScale="92500" lnSpcReduction="10000"/>
          </a:bodyPr>
          <a:lstStyle/>
          <a:p>
            <a:r>
              <a:rPr lang="es-ES" sz="2600" dirty="0" smtClean="0"/>
              <a:t>Actividades: nadar, ir a la playa, hacer esquí acuático, pasear con los amigos, comer </a:t>
            </a:r>
            <a:r>
              <a:rPr lang="es-ES" sz="2600" dirty="0" err="1" smtClean="0"/>
              <a:t>otter</a:t>
            </a:r>
            <a:r>
              <a:rPr lang="es-ES" sz="2600" dirty="0" smtClean="0"/>
              <a:t> </a:t>
            </a:r>
            <a:r>
              <a:rPr lang="es-ES" sz="2600" dirty="0" err="1" smtClean="0"/>
              <a:t>pops</a:t>
            </a:r>
            <a:r>
              <a:rPr lang="es-ES" sz="2600" dirty="0" smtClean="0"/>
              <a:t> y mucho helado, estar afuera (be </a:t>
            </a:r>
            <a:r>
              <a:rPr lang="es-ES" sz="2600" dirty="0" err="1" smtClean="0"/>
              <a:t>outside</a:t>
            </a:r>
            <a:r>
              <a:rPr lang="es-ES" sz="2600" dirty="0" smtClean="0"/>
              <a:t>), acampar (to camp), partidos/juegos de béisbol y softball y otros deportes, los Juegos </a:t>
            </a:r>
            <a:r>
              <a:rPr lang="es-ES" sz="2600" dirty="0"/>
              <a:t>O</a:t>
            </a:r>
            <a:r>
              <a:rPr lang="es-ES" sz="2600" dirty="0" smtClean="0"/>
              <a:t>límpicos y la Copa </a:t>
            </a:r>
            <a:r>
              <a:rPr lang="es-ES" sz="2600" dirty="0"/>
              <a:t>M</a:t>
            </a:r>
            <a:r>
              <a:rPr lang="es-ES" sz="2600" dirty="0" smtClean="0"/>
              <a:t>undial (</a:t>
            </a:r>
            <a:r>
              <a:rPr lang="es-ES" sz="2600" dirty="0" err="1" smtClean="0"/>
              <a:t>sports</a:t>
            </a:r>
            <a:r>
              <a:rPr lang="es-ES" sz="2600" dirty="0" smtClean="0"/>
              <a:t> </a:t>
            </a:r>
            <a:r>
              <a:rPr lang="es-ES" sz="2600" dirty="0" err="1" smtClean="0"/>
              <a:t>games</a:t>
            </a:r>
            <a:r>
              <a:rPr lang="es-ES" sz="2600" dirty="0" smtClean="0"/>
              <a:t>), vacaciones del verano, reuniones familiares, ir de excursión/ hacer senderismo/ dar una caminata (</a:t>
            </a:r>
            <a:r>
              <a:rPr lang="es-ES" sz="2600" dirty="0" err="1" smtClean="0"/>
              <a:t>go</a:t>
            </a:r>
            <a:r>
              <a:rPr lang="es-ES" sz="2600" dirty="0" smtClean="0"/>
              <a:t> </a:t>
            </a:r>
            <a:r>
              <a:rPr lang="es-ES" sz="2600" dirty="0" err="1" smtClean="0"/>
              <a:t>hiking</a:t>
            </a:r>
            <a:r>
              <a:rPr lang="es-ES" sz="2600" dirty="0" smtClean="0"/>
              <a:t>), viajar (to </a:t>
            </a:r>
            <a:r>
              <a:rPr lang="es-ES" sz="2600" dirty="0" err="1" smtClean="0"/>
              <a:t>travel</a:t>
            </a:r>
            <a:r>
              <a:rPr lang="es-ES" sz="2600" dirty="0" smtClean="0"/>
              <a:t>)  estar con amigos, montar en bicicleta, tener barbacoas, los  desfiles (</a:t>
            </a:r>
            <a:r>
              <a:rPr lang="es-ES" sz="2600" dirty="0" err="1" smtClean="0"/>
              <a:t>parades</a:t>
            </a:r>
            <a:r>
              <a:rPr lang="es-ES" sz="2600" dirty="0" smtClean="0"/>
              <a:t>) </a:t>
            </a:r>
            <a:endParaRPr lang="es-ES" sz="2600" dirty="0"/>
          </a:p>
          <a:p>
            <a:r>
              <a:rPr lang="es-ES" sz="2600" dirty="0" smtClean="0"/>
              <a:t>El clima (</a:t>
            </a:r>
            <a:r>
              <a:rPr lang="es-ES" sz="2600" dirty="0" err="1" smtClean="0"/>
              <a:t>climate</a:t>
            </a:r>
            <a:r>
              <a:rPr lang="es-ES" sz="2600" dirty="0" smtClean="0"/>
              <a:t>, </a:t>
            </a:r>
            <a:r>
              <a:rPr lang="es-ES" sz="2600" dirty="0" err="1" smtClean="0"/>
              <a:t>weather</a:t>
            </a:r>
            <a:r>
              <a:rPr lang="es-ES" sz="2600" dirty="0" smtClean="0"/>
              <a:t>) Hace sol, hace calor, cielos claros (</a:t>
            </a:r>
            <a:r>
              <a:rPr lang="es-ES" sz="2600" dirty="0" err="1" smtClean="0"/>
              <a:t>clear</a:t>
            </a:r>
            <a:r>
              <a:rPr lang="es-ES" sz="2600" dirty="0" smtClean="0"/>
              <a:t> </a:t>
            </a:r>
            <a:r>
              <a:rPr lang="es-ES" sz="2600" dirty="0" err="1" smtClean="0"/>
              <a:t>skies</a:t>
            </a:r>
            <a:r>
              <a:rPr lang="es-ES" sz="2600" dirty="0" smtClean="0"/>
              <a:t>) </a:t>
            </a:r>
          </a:p>
          <a:p>
            <a:r>
              <a:rPr lang="es-ES" sz="2600" dirty="0" smtClean="0"/>
              <a:t>Días feriados(</a:t>
            </a:r>
            <a:r>
              <a:rPr lang="es-ES" sz="2600" dirty="0" err="1" smtClean="0"/>
              <a:t>holidays</a:t>
            </a:r>
            <a:r>
              <a:rPr lang="es-ES" sz="2600" dirty="0" smtClean="0"/>
              <a:t>) :  El </a:t>
            </a:r>
            <a:r>
              <a:rPr lang="es-ES" sz="2600" dirty="0" smtClean="0"/>
              <a:t>Día </a:t>
            </a:r>
            <a:r>
              <a:rPr lang="es-ES" sz="2600" dirty="0" smtClean="0"/>
              <a:t>de  Independencia, Día del Pionero, el Día de la Bandera (el 14 de junio)</a:t>
            </a:r>
          </a:p>
          <a:p>
            <a:endParaRPr lang="es-E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6840"/>
            <a:ext cx="5830518" cy="327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918" y="3390900"/>
            <a:ext cx="3416300" cy="227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4153535"/>
            <a:ext cx="3348567" cy="251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64808" y="4398400"/>
            <a:ext cx="3268824" cy="203132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¿Quién? 		</a:t>
            </a:r>
            <a:r>
              <a:rPr lang="es-AR" dirty="0" err="1" smtClean="0">
                <a:solidFill>
                  <a:schemeClr val="bg1"/>
                </a:solidFill>
              </a:rPr>
              <a:t>Who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¿Quiénes?	</a:t>
            </a:r>
            <a:r>
              <a:rPr lang="es-AR" dirty="0" err="1" smtClean="0">
                <a:solidFill>
                  <a:schemeClr val="bg1"/>
                </a:solidFill>
              </a:rPr>
              <a:t>Who</a:t>
            </a:r>
            <a:r>
              <a:rPr lang="es-AR" dirty="0" smtClean="0">
                <a:solidFill>
                  <a:schemeClr val="bg1"/>
                </a:solidFill>
              </a:rPr>
              <a:t> (plural)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¿Qué?		</a:t>
            </a:r>
            <a:r>
              <a:rPr lang="es-AR" dirty="0" err="1" smtClean="0">
                <a:solidFill>
                  <a:schemeClr val="bg1"/>
                </a:solidFill>
              </a:rPr>
              <a:t>What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¿Cuándo?	</a:t>
            </a:r>
            <a:r>
              <a:rPr lang="es-AR" dirty="0" err="1" smtClean="0">
                <a:solidFill>
                  <a:schemeClr val="bg1"/>
                </a:solidFill>
              </a:rPr>
              <a:t>When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¿Dónde?		</a:t>
            </a:r>
            <a:r>
              <a:rPr lang="es-AR" dirty="0" err="1" smtClean="0">
                <a:solidFill>
                  <a:schemeClr val="bg1"/>
                </a:solidFill>
              </a:rPr>
              <a:t>Where</a:t>
            </a:r>
            <a:endParaRPr lang="es-AR" dirty="0" smtClean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¿Por qué?	</a:t>
            </a:r>
            <a:r>
              <a:rPr lang="es-AR" dirty="0" err="1" smtClean="0">
                <a:solidFill>
                  <a:schemeClr val="bg1"/>
                </a:solidFill>
              </a:rPr>
              <a:t>Why</a:t>
            </a:r>
            <a:r>
              <a:rPr lang="es-AR" dirty="0" smtClean="0">
                <a:solidFill>
                  <a:schemeClr val="bg1"/>
                </a:solidFill>
              </a:rPr>
              <a:t>	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¿Cómo?		</a:t>
            </a:r>
            <a:r>
              <a:rPr lang="es-AR" dirty="0" err="1" smtClean="0">
                <a:solidFill>
                  <a:schemeClr val="bg1"/>
                </a:solidFill>
              </a:rPr>
              <a:t>How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552</Words>
  <Application>Microsoft Office PowerPoint</Application>
  <PresentationFormat>Widescreen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Las estaciones</vt:lpstr>
      <vt:lpstr>El otoño</vt:lpstr>
      <vt:lpstr>El invierno</vt:lpstr>
      <vt:lpstr>La primavera</vt:lpstr>
      <vt:lpstr>El verano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estaciones</dc:title>
  <dc:creator>todefault</dc:creator>
  <cp:lastModifiedBy>Gutke, Carl</cp:lastModifiedBy>
  <cp:revision>15</cp:revision>
  <dcterms:created xsi:type="dcterms:W3CDTF">2016-09-12T22:21:44Z</dcterms:created>
  <dcterms:modified xsi:type="dcterms:W3CDTF">2016-09-16T20:21:04Z</dcterms:modified>
</cp:coreProperties>
</file>