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6" r:id="rId3"/>
    <p:sldId id="275" r:id="rId4"/>
    <p:sldId id="277" r:id="rId5"/>
    <p:sldId id="282" r:id="rId6"/>
    <p:sldId id="278" r:id="rId7"/>
    <p:sldId id="279" r:id="rId8"/>
    <p:sldId id="280" r:id="rId9"/>
    <p:sldId id="281" r:id="rId10"/>
    <p:sldId id="284" r:id="rId11"/>
    <p:sldId id="285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F363F-6A3A-446D-9CD4-5A1E5810E41F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27E66-C628-4191-BD79-590D49BC257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1089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2F01-B366-41C8-970C-A31455F7F968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463-006D-467D-9010-073A86900806}" type="slidenum">
              <a:rPr lang="es-ES" smtClean="0"/>
              <a:t>‹#›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78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2F01-B366-41C8-970C-A31455F7F968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463-006D-467D-9010-073A869008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724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2F01-B366-41C8-970C-A31455F7F968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463-006D-467D-9010-073A869008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10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2F01-B366-41C8-970C-A31455F7F968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463-006D-467D-9010-073A869008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2F01-B366-41C8-970C-A31455F7F968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463-006D-467D-9010-073A86900806}" type="slidenum">
              <a:rPr lang="es-ES" smtClean="0"/>
              <a:t>‹#›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87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2F01-B366-41C8-970C-A31455F7F968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463-006D-467D-9010-073A869008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99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2F01-B366-41C8-970C-A31455F7F968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463-006D-467D-9010-073A869008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943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2F01-B366-41C8-970C-A31455F7F968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463-006D-467D-9010-073A869008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807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2F01-B366-41C8-970C-A31455F7F968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463-006D-467D-9010-073A869008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182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5EF2F01-B366-41C8-970C-A31455F7F968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DBD463-006D-467D-9010-073A869008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22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2F01-B366-41C8-970C-A31455F7F968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463-006D-467D-9010-073A869008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956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5EF2F01-B366-41C8-970C-A31455F7F968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CDBD463-006D-467D-9010-073A86900806}" type="slidenum">
              <a:rPr lang="es-ES" smtClean="0"/>
              <a:t>‹#›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99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Prueba del imperfecto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74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047" y="552711"/>
            <a:ext cx="4937760" cy="736282"/>
          </a:xfrm>
        </p:spPr>
        <p:txBody>
          <a:bodyPr/>
          <a:lstStyle/>
          <a:p>
            <a:r>
              <a:rPr lang="es-AR" dirty="0" smtClean="0"/>
              <a:t>Vocabulario de la vivienda: </a:t>
            </a:r>
            <a:r>
              <a:rPr lang="es-AR" dirty="0" err="1" smtClean="0"/>
              <a:t>sink</a:t>
            </a:r>
            <a:r>
              <a:rPr lang="es-AR" dirty="0" smtClean="0"/>
              <a:t>, </a:t>
            </a:r>
            <a:r>
              <a:rPr lang="es-AR" dirty="0" err="1" smtClean="0"/>
              <a:t>bathtub</a:t>
            </a:r>
            <a:r>
              <a:rPr lang="es-AR" dirty="0" smtClean="0"/>
              <a:t>, </a:t>
            </a:r>
            <a:r>
              <a:rPr lang="es-AR" dirty="0" err="1" smtClean="0"/>
              <a:t>spoon</a:t>
            </a:r>
            <a:r>
              <a:rPr lang="es-AR" dirty="0" smtClean="0"/>
              <a:t>, etc. </a:t>
            </a:r>
            <a:r>
              <a:rPr lang="es-AR" b="1" dirty="0" smtClean="0"/>
              <a:t>(15x2=30 </a:t>
            </a:r>
            <a:r>
              <a:rPr lang="es-AR" b="1" dirty="0" err="1" smtClean="0"/>
              <a:t>pts</a:t>
            </a:r>
            <a:r>
              <a:rPr lang="es-AR" b="1" dirty="0" smtClean="0"/>
              <a:t>)</a:t>
            </a:r>
            <a:endParaRPr lang="es-AR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1250504" cy="3378200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37.</a:t>
            </a:r>
          </a:p>
          <a:p>
            <a:r>
              <a:rPr lang="es-AR" dirty="0" smtClean="0"/>
              <a:t>38.</a:t>
            </a:r>
          </a:p>
          <a:p>
            <a:r>
              <a:rPr lang="es-AR" dirty="0" smtClean="0"/>
              <a:t>39.</a:t>
            </a:r>
          </a:p>
          <a:p>
            <a:r>
              <a:rPr lang="es-AR" dirty="0" smtClean="0"/>
              <a:t>40.</a:t>
            </a:r>
          </a:p>
          <a:p>
            <a:r>
              <a:rPr lang="es-AR" dirty="0" smtClean="0"/>
              <a:t>41.</a:t>
            </a:r>
          </a:p>
          <a:p>
            <a:r>
              <a:rPr lang="es-AR" dirty="0" smtClean="0"/>
              <a:t>42.</a:t>
            </a:r>
          </a:p>
          <a:p>
            <a:r>
              <a:rPr lang="es-AR" dirty="0" smtClean="0"/>
              <a:t>43.</a:t>
            </a:r>
          </a:p>
          <a:p>
            <a:r>
              <a:rPr lang="es-AR" dirty="0" smtClean="0"/>
              <a:t>44.</a:t>
            </a:r>
            <a:endParaRPr lang="es-A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0255" y="618614"/>
            <a:ext cx="4937760" cy="736282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/>
              <a:t>5 cosas que aprendiste de Colombia</a:t>
            </a:r>
          </a:p>
          <a:p>
            <a:r>
              <a:rPr lang="es-AR" dirty="0" smtClean="0"/>
              <a:t>Bogotá es la capital etc. </a:t>
            </a:r>
            <a:r>
              <a:rPr lang="es-AR" b="1" dirty="0" smtClean="0"/>
              <a:t>(5x2=10 </a:t>
            </a:r>
            <a:r>
              <a:rPr lang="es-AR" b="1" dirty="0" err="1" smtClean="0"/>
              <a:t>pts</a:t>
            </a:r>
            <a:r>
              <a:rPr lang="es-AR" b="1" dirty="0" smtClean="0"/>
              <a:t>)</a:t>
            </a:r>
            <a:endParaRPr lang="es-A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AR" dirty="0" smtClean="0"/>
              <a:t>52.</a:t>
            </a:r>
          </a:p>
          <a:p>
            <a:r>
              <a:rPr lang="es-AR" dirty="0" smtClean="0"/>
              <a:t>53.</a:t>
            </a:r>
          </a:p>
          <a:p>
            <a:r>
              <a:rPr lang="es-AR" dirty="0" smtClean="0"/>
              <a:t>54.</a:t>
            </a:r>
          </a:p>
          <a:p>
            <a:r>
              <a:rPr lang="es-AR" dirty="0" smtClean="0"/>
              <a:t>55.</a:t>
            </a:r>
          </a:p>
          <a:p>
            <a:r>
              <a:rPr lang="es-AR" dirty="0" smtClean="0"/>
              <a:t>56.</a:t>
            </a:r>
          </a:p>
          <a:p>
            <a:endParaRPr lang="es-AR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2940908" y="2512312"/>
            <a:ext cx="1250504" cy="3378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 smtClean="0"/>
              <a:t>45.</a:t>
            </a:r>
          </a:p>
          <a:p>
            <a:r>
              <a:rPr lang="es-AR" dirty="0" smtClean="0"/>
              <a:t>46.</a:t>
            </a:r>
          </a:p>
          <a:p>
            <a:r>
              <a:rPr lang="es-AR" dirty="0" smtClean="0"/>
              <a:t>47.</a:t>
            </a:r>
          </a:p>
          <a:p>
            <a:r>
              <a:rPr lang="es-AR" dirty="0" smtClean="0"/>
              <a:t>48.</a:t>
            </a:r>
          </a:p>
          <a:p>
            <a:r>
              <a:rPr lang="es-AR" dirty="0" smtClean="0"/>
              <a:t>49.</a:t>
            </a:r>
          </a:p>
          <a:p>
            <a:r>
              <a:rPr lang="es-AR" dirty="0" smtClean="0"/>
              <a:t>50.</a:t>
            </a:r>
          </a:p>
          <a:p>
            <a:r>
              <a:rPr lang="es-AR" dirty="0" smtClean="0"/>
              <a:t>51.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5275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39616" y="2304873"/>
            <a:ext cx="10058400" cy="1450757"/>
          </a:xfrm>
        </p:spPr>
        <p:txBody>
          <a:bodyPr/>
          <a:lstStyle/>
          <a:p>
            <a:r>
              <a:rPr lang="es-AR" dirty="0" smtClean="0"/>
              <a:t>56 x 2= 112 pts.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529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Terminaciones del </a:t>
            </a:r>
            <a:r>
              <a:rPr lang="es-AR" dirty="0"/>
              <a:t>imperfecto (36x2=72)</a:t>
            </a:r>
            <a:endParaRPr lang="es-A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Verbos </a:t>
            </a:r>
            <a:r>
              <a:rPr lang="es-AR" dirty="0" err="1" smtClean="0">
                <a:solidFill>
                  <a:srgbClr val="C00000"/>
                </a:solidFill>
              </a:rPr>
              <a:t>ar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AR" dirty="0" smtClean="0"/>
              <a:t>1. Yo-</a:t>
            </a:r>
            <a:endParaRPr lang="es-AR" dirty="0" smtClean="0">
              <a:solidFill>
                <a:srgbClr val="C00000"/>
              </a:solidFill>
            </a:endParaRPr>
          </a:p>
          <a:p>
            <a:r>
              <a:rPr lang="es-AR" dirty="0" smtClean="0"/>
              <a:t>2. Tú-</a:t>
            </a:r>
            <a:endParaRPr lang="es-AR" dirty="0" smtClean="0">
              <a:solidFill>
                <a:srgbClr val="C00000"/>
              </a:solidFill>
            </a:endParaRPr>
          </a:p>
          <a:p>
            <a:r>
              <a:rPr lang="es-AR" dirty="0" smtClean="0"/>
              <a:t>3. Usted/él/ella-</a:t>
            </a:r>
            <a:endParaRPr lang="es-AR" dirty="0" smtClean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4. Nosotros[as]- </a:t>
            </a:r>
            <a:endParaRPr lang="es-AR" dirty="0" smtClean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5. Vosotros[as]- </a:t>
            </a:r>
            <a:endParaRPr lang="es-AR" dirty="0" smtClean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6. Ustedes/ellos/ellas- 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AR" dirty="0" smtClean="0"/>
              <a:t>Verbo hablar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AR" dirty="0" smtClean="0"/>
              <a:t>7. Yo- </a:t>
            </a:r>
            <a:r>
              <a:rPr lang="es-AR" dirty="0" err="1" smtClean="0">
                <a:solidFill>
                  <a:srgbClr val="C00000"/>
                </a:solidFill>
              </a:rPr>
              <a:t>habl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8. Tú- </a:t>
            </a:r>
            <a:r>
              <a:rPr lang="es-AR" dirty="0" err="1" smtClean="0">
                <a:solidFill>
                  <a:srgbClr val="C00000"/>
                </a:solidFill>
              </a:rPr>
              <a:t>habl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9. Usted/él/ella- </a:t>
            </a:r>
            <a:r>
              <a:rPr lang="es-AR" dirty="0" err="1" smtClean="0">
                <a:solidFill>
                  <a:srgbClr val="C00000"/>
                </a:solidFill>
              </a:rPr>
              <a:t>habl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10. Nosotros[as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r>
              <a:rPr lang="es-AR" dirty="0" err="1" smtClean="0">
                <a:solidFill>
                  <a:srgbClr val="C00000"/>
                </a:solidFill>
              </a:rPr>
              <a:t>habl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11. Vosotros[as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r>
              <a:rPr lang="es-AR" dirty="0" err="1" smtClean="0">
                <a:solidFill>
                  <a:srgbClr val="C00000"/>
                </a:solidFill>
              </a:rPr>
              <a:t>habl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12. Ustedes/ellos/ellas- </a:t>
            </a:r>
            <a:r>
              <a:rPr lang="es-AR" dirty="0" err="1" smtClean="0">
                <a:solidFill>
                  <a:srgbClr val="C00000"/>
                </a:solidFill>
              </a:rPr>
              <a:t>habl</a:t>
            </a:r>
            <a:endParaRPr lang="es-AR" dirty="0">
              <a:solidFill>
                <a:srgbClr val="C00000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070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Terminaciones del imperfecto</a:t>
            </a:r>
            <a:endParaRPr lang="es-A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Verbos </a:t>
            </a:r>
            <a:r>
              <a:rPr lang="es-AR" dirty="0" smtClean="0">
                <a:solidFill>
                  <a:srgbClr val="C00000"/>
                </a:solidFill>
              </a:rPr>
              <a:t>Er/ir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AR" dirty="0" smtClean="0"/>
              <a:t>13. Yo- 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14. Tú- 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15. Usted/él/ella- 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16. Nosotros[as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17. Vosotros[as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18. Ustedes/ellos/ellas- 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AR" dirty="0" smtClean="0"/>
              <a:t>Verbo comer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AR" dirty="0" smtClean="0"/>
              <a:t>19. Yo- </a:t>
            </a:r>
            <a:r>
              <a:rPr lang="es-AR" dirty="0" err="1" smtClean="0"/>
              <a:t>com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20. Tú- </a:t>
            </a:r>
            <a:r>
              <a:rPr lang="es-AR" dirty="0" err="1" smtClean="0"/>
              <a:t>com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21. Usted/él/ella- </a:t>
            </a:r>
            <a:r>
              <a:rPr lang="es-AR" dirty="0" err="1" smtClean="0"/>
              <a:t>com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22. Nosotros[as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r>
              <a:rPr lang="es-AR" dirty="0" err="1" smtClean="0">
                <a:solidFill>
                  <a:schemeClr val="tx1"/>
                </a:solidFill>
              </a:rPr>
              <a:t>com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23. Vosotros[as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r>
              <a:rPr lang="es-AR" dirty="0" err="1" smtClean="0">
                <a:solidFill>
                  <a:schemeClr val="tx1"/>
                </a:solidFill>
              </a:rPr>
              <a:t>com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24. Ustedes/ellos/ellas- </a:t>
            </a:r>
            <a:r>
              <a:rPr lang="es-AR" dirty="0" err="1" smtClean="0">
                <a:solidFill>
                  <a:schemeClr val="tx1"/>
                </a:solidFill>
              </a:rPr>
              <a:t>com</a:t>
            </a:r>
            <a:endParaRPr lang="es-AR" dirty="0">
              <a:solidFill>
                <a:srgbClr val="C00000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358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Terminaciones del imperfecto</a:t>
            </a:r>
            <a:endParaRPr lang="es-A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ser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AR" dirty="0" smtClean="0"/>
              <a:t>25. Yo- 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26. Tú- 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27. Usted/él/ella- 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28. Nosotros[as]-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29. Vosotros[as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30. Ustedes/ellos/ellas- 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AR" dirty="0" smtClean="0"/>
              <a:t>Ir a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AR" dirty="0" smtClean="0"/>
              <a:t>31. Yo- 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32. Tú- 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33. Usted/él/ella- 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34. Nosotros[as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35. Vosotros[as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36. Ustedes/ellos/ellas- </a:t>
            </a:r>
            <a:endParaRPr lang="es-AR" dirty="0">
              <a:solidFill>
                <a:srgbClr val="C00000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687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517" y="758657"/>
            <a:ext cx="5194781" cy="736282"/>
          </a:xfrm>
        </p:spPr>
        <p:txBody>
          <a:bodyPr/>
          <a:lstStyle/>
          <a:p>
            <a:r>
              <a:rPr lang="es-AR" dirty="0" smtClean="0"/>
              <a:t>Vocabulario de la vivienda: </a:t>
            </a:r>
            <a:r>
              <a:rPr lang="es-AR" dirty="0" err="1" smtClean="0"/>
              <a:t>sink</a:t>
            </a:r>
            <a:r>
              <a:rPr lang="es-AR" dirty="0" smtClean="0"/>
              <a:t>, </a:t>
            </a:r>
            <a:r>
              <a:rPr lang="es-AR" dirty="0" err="1" smtClean="0"/>
              <a:t>bathtub</a:t>
            </a:r>
            <a:r>
              <a:rPr lang="es-AR" dirty="0" smtClean="0"/>
              <a:t>, </a:t>
            </a:r>
            <a:r>
              <a:rPr lang="es-AR" dirty="0" err="1" smtClean="0"/>
              <a:t>spoon</a:t>
            </a:r>
            <a:r>
              <a:rPr lang="es-AR" dirty="0" smtClean="0"/>
              <a:t>, etc. </a:t>
            </a:r>
            <a:r>
              <a:rPr lang="es-AR" b="1" dirty="0"/>
              <a:t>(15x2=30 </a:t>
            </a:r>
            <a:r>
              <a:rPr lang="es-AR" b="1" dirty="0" err="1"/>
              <a:t>pts</a:t>
            </a:r>
            <a:r>
              <a:rPr lang="es-AR" b="1" dirty="0"/>
              <a:t>)</a:t>
            </a:r>
          </a:p>
          <a:p>
            <a:endParaRPr lang="es-A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1250504" cy="3378200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37.</a:t>
            </a:r>
          </a:p>
          <a:p>
            <a:r>
              <a:rPr lang="es-AR" dirty="0" smtClean="0"/>
              <a:t>38.</a:t>
            </a:r>
          </a:p>
          <a:p>
            <a:r>
              <a:rPr lang="es-AR" dirty="0" smtClean="0"/>
              <a:t>39.</a:t>
            </a:r>
          </a:p>
          <a:p>
            <a:r>
              <a:rPr lang="es-AR" dirty="0" smtClean="0"/>
              <a:t>40.</a:t>
            </a:r>
          </a:p>
          <a:p>
            <a:r>
              <a:rPr lang="es-AR" dirty="0" smtClean="0"/>
              <a:t>41.</a:t>
            </a:r>
          </a:p>
          <a:p>
            <a:r>
              <a:rPr lang="es-AR" dirty="0" smtClean="0"/>
              <a:t>42.</a:t>
            </a:r>
          </a:p>
          <a:p>
            <a:r>
              <a:rPr lang="es-AR" dirty="0" smtClean="0"/>
              <a:t>43.</a:t>
            </a:r>
          </a:p>
          <a:p>
            <a:r>
              <a:rPr lang="es-AR" dirty="0" smtClean="0"/>
              <a:t>44.</a:t>
            </a:r>
            <a:endParaRPr lang="es-A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602138"/>
            <a:ext cx="4937760" cy="736282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/>
              <a:t>5 cosas que aprendiste de Colombia</a:t>
            </a:r>
          </a:p>
          <a:p>
            <a:r>
              <a:rPr lang="es-AR" dirty="0" smtClean="0"/>
              <a:t>Bogotá es la capital etc. </a:t>
            </a:r>
            <a:r>
              <a:rPr lang="es-AR" b="1" dirty="0" smtClean="0"/>
              <a:t>(5x2=10)</a:t>
            </a:r>
            <a:endParaRPr lang="es-A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AR" dirty="0" smtClean="0"/>
              <a:t>52.</a:t>
            </a:r>
          </a:p>
          <a:p>
            <a:r>
              <a:rPr lang="es-AR" dirty="0" smtClean="0"/>
              <a:t>53.</a:t>
            </a:r>
          </a:p>
          <a:p>
            <a:r>
              <a:rPr lang="es-AR" dirty="0" smtClean="0"/>
              <a:t>54.</a:t>
            </a:r>
          </a:p>
          <a:p>
            <a:r>
              <a:rPr lang="es-AR" dirty="0" smtClean="0"/>
              <a:t>55.</a:t>
            </a:r>
          </a:p>
          <a:p>
            <a:r>
              <a:rPr lang="es-AR" dirty="0" smtClean="0"/>
              <a:t>56.</a:t>
            </a:r>
          </a:p>
          <a:p>
            <a:endParaRPr lang="es-AR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2940908" y="2512312"/>
            <a:ext cx="1250504" cy="3378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 smtClean="0"/>
              <a:t>45.</a:t>
            </a:r>
          </a:p>
          <a:p>
            <a:r>
              <a:rPr lang="es-AR" dirty="0" smtClean="0"/>
              <a:t>46.</a:t>
            </a:r>
          </a:p>
          <a:p>
            <a:r>
              <a:rPr lang="es-AR" dirty="0" smtClean="0"/>
              <a:t>47.</a:t>
            </a:r>
          </a:p>
          <a:p>
            <a:r>
              <a:rPr lang="es-AR" dirty="0" smtClean="0"/>
              <a:t>48.</a:t>
            </a:r>
          </a:p>
          <a:p>
            <a:r>
              <a:rPr lang="es-AR" dirty="0" smtClean="0"/>
              <a:t>49.</a:t>
            </a:r>
          </a:p>
          <a:p>
            <a:r>
              <a:rPr lang="es-AR" dirty="0" smtClean="0"/>
              <a:t>50.</a:t>
            </a:r>
          </a:p>
          <a:p>
            <a:r>
              <a:rPr lang="es-AR" dirty="0" smtClean="0"/>
              <a:t>51.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112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Respuestas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91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Terminaciones del </a:t>
            </a:r>
            <a:r>
              <a:rPr lang="es-AR" dirty="0" smtClean="0"/>
              <a:t>imperfecto (36x2=72)</a:t>
            </a:r>
            <a:endParaRPr lang="es-A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Verbos </a:t>
            </a:r>
            <a:r>
              <a:rPr lang="es-AR" dirty="0" err="1" smtClean="0">
                <a:solidFill>
                  <a:srgbClr val="C00000"/>
                </a:solidFill>
              </a:rPr>
              <a:t>ar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AR" dirty="0" smtClean="0"/>
              <a:t>1. Yo- </a:t>
            </a:r>
            <a:r>
              <a:rPr lang="es-AR" dirty="0" smtClean="0">
                <a:solidFill>
                  <a:srgbClr val="C00000"/>
                </a:solidFill>
              </a:rPr>
              <a:t>aba</a:t>
            </a:r>
          </a:p>
          <a:p>
            <a:r>
              <a:rPr lang="es-AR" dirty="0" smtClean="0"/>
              <a:t>2. Tú </a:t>
            </a:r>
            <a:r>
              <a:rPr lang="es-AR" dirty="0" err="1" smtClean="0">
                <a:solidFill>
                  <a:srgbClr val="C00000"/>
                </a:solidFill>
              </a:rPr>
              <a:t>abas</a:t>
            </a:r>
            <a:endParaRPr lang="es-AR" dirty="0" smtClean="0">
              <a:solidFill>
                <a:srgbClr val="C00000"/>
              </a:solidFill>
            </a:endParaRPr>
          </a:p>
          <a:p>
            <a:r>
              <a:rPr lang="es-AR" dirty="0" smtClean="0"/>
              <a:t>3. Usted/él/ella </a:t>
            </a:r>
            <a:r>
              <a:rPr lang="es-AR" dirty="0" smtClean="0">
                <a:solidFill>
                  <a:srgbClr val="C00000"/>
                </a:solidFill>
              </a:rPr>
              <a:t>aba</a:t>
            </a:r>
          </a:p>
          <a:p>
            <a:r>
              <a:rPr lang="es-AR" dirty="0" smtClean="0">
                <a:solidFill>
                  <a:schemeClr val="tx1"/>
                </a:solidFill>
              </a:rPr>
              <a:t>4. Nosotros[as]- </a:t>
            </a:r>
            <a:r>
              <a:rPr lang="es-AR" dirty="0" err="1" smtClean="0">
                <a:solidFill>
                  <a:srgbClr val="C00000"/>
                </a:solidFill>
              </a:rPr>
              <a:t>ábamos</a:t>
            </a:r>
            <a:endParaRPr lang="es-AR" dirty="0" smtClean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5. Vosotros[as]- </a:t>
            </a:r>
            <a:r>
              <a:rPr lang="es-AR" dirty="0" err="1" smtClean="0">
                <a:solidFill>
                  <a:srgbClr val="C00000"/>
                </a:solidFill>
              </a:rPr>
              <a:t>abais</a:t>
            </a:r>
            <a:endParaRPr lang="es-AR" dirty="0" smtClean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6. Ustedes/ellos/ellas- </a:t>
            </a:r>
            <a:r>
              <a:rPr lang="es-AR" dirty="0" err="1" smtClean="0">
                <a:solidFill>
                  <a:srgbClr val="C00000"/>
                </a:solidFill>
              </a:rPr>
              <a:t>aban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AR" dirty="0" smtClean="0"/>
              <a:t>Verbo hablar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AR" dirty="0" smtClean="0"/>
              <a:t>7. Yo- </a:t>
            </a:r>
            <a:r>
              <a:rPr lang="es-AR" dirty="0" smtClean="0">
                <a:solidFill>
                  <a:srgbClr val="C00000"/>
                </a:solidFill>
              </a:rPr>
              <a:t>hablaba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8. Tú- </a:t>
            </a:r>
            <a:r>
              <a:rPr lang="es-AR" dirty="0" smtClean="0">
                <a:solidFill>
                  <a:srgbClr val="C00000"/>
                </a:solidFill>
              </a:rPr>
              <a:t>hablabas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9. Usted/él/ella- </a:t>
            </a:r>
            <a:r>
              <a:rPr lang="es-AR" dirty="0" smtClean="0">
                <a:solidFill>
                  <a:srgbClr val="C00000"/>
                </a:solidFill>
              </a:rPr>
              <a:t>hablaba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10. Nosotros[as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r>
              <a:rPr lang="es-AR" dirty="0" smtClean="0">
                <a:solidFill>
                  <a:srgbClr val="C00000"/>
                </a:solidFill>
              </a:rPr>
              <a:t>hablábamos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11. Vosotros[as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r>
              <a:rPr lang="es-AR" dirty="0" smtClean="0">
                <a:solidFill>
                  <a:srgbClr val="C00000"/>
                </a:solidFill>
              </a:rPr>
              <a:t>hablabais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12. Ustedes/ellos/ellas- </a:t>
            </a:r>
            <a:r>
              <a:rPr lang="es-AR" dirty="0" smtClean="0">
                <a:solidFill>
                  <a:srgbClr val="C00000"/>
                </a:solidFill>
              </a:rPr>
              <a:t>hablaban</a:t>
            </a:r>
            <a:endParaRPr lang="es-AR" dirty="0">
              <a:solidFill>
                <a:srgbClr val="C00000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0798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Terminaciones del imperfecto</a:t>
            </a:r>
            <a:endParaRPr lang="es-A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Verbos </a:t>
            </a:r>
            <a:r>
              <a:rPr lang="es-AR" dirty="0" smtClean="0">
                <a:solidFill>
                  <a:srgbClr val="C00000"/>
                </a:solidFill>
              </a:rPr>
              <a:t>Er/ir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AR" dirty="0" smtClean="0"/>
              <a:t>13. Yo- </a:t>
            </a:r>
            <a:r>
              <a:rPr lang="es-AR" dirty="0" err="1">
                <a:solidFill>
                  <a:srgbClr val="C00000"/>
                </a:solidFill>
              </a:rPr>
              <a:t>ía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14. Tú- </a:t>
            </a:r>
            <a:r>
              <a:rPr lang="es-AR" dirty="0" err="1">
                <a:solidFill>
                  <a:srgbClr val="C00000"/>
                </a:solidFill>
              </a:rPr>
              <a:t>ías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15. Usted/él/ella- </a:t>
            </a:r>
            <a:r>
              <a:rPr lang="es-AR" dirty="0" err="1">
                <a:solidFill>
                  <a:srgbClr val="C00000"/>
                </a:solidFill>
              </a:rPr>
              <a:t>ía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16. Nosotros[as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r>
              <a:rPr lang="es-AR" dirty="0" err="1">
                <a:solidFill>
                  <a:srgbClr val="C00000"/>
                </a:solidFill>
              </a:rPr>
              <a:t>íamos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17. Vosotros[as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r>
              <a:rPr lang="es-AR" dirty="0" err="1">
                <a:solidFill>
                  <a:srgbClr val="C00000"/>
                </a:solidFill>
              </a:rPr>
              <a:t>íais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18. Ustedes/ellos/ellas- </a:t>
            </a:r>
            <a:r>
              <a:rPr lang="es-AR" dirty="0" err="1">
                <a:solidFill>
                  <a:srgbClr val="C00000"/>
                </a:solidFill>
              </a:rPr>
              <a:t>ían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AR" dirty="0" smtClean="0"/>
              <a:t>Verbo comer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AR" dirty="0" smtClean="0"/>
              <a:t>19. Yo- com</a:t>
            </a:r>
            <a:r>
              <a:rPr lang="es-AR" dirty="0" smtClean="0">
                <a:solidFill>
                  <a:srgbClr val="C00000"/>
                </a:solidFill>
              </a:rPr>
              <a:t>ía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20. Tú- com</a:t>
            </a:r>
            <a:r>
              <a:rPr lang="es-AR" dirty="0" smtClean="0">
                <a:solidFill>
                  <a:srgbClr val="C00000"/>
                </a:solidFill>
              </a:rPr>
              <a:t>ías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21. Usted/él/ella- com</a:t>
            </a:r>
            <a:r>
              <a:rPr lang="es-AR" dirty="0" smtClean="0">
                <a:solidFill>
                  <a:srgbClr val="C00000"/>
                </a:solidFill>
              </a:rPr>
              <a:t>ía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22. Nosotros[as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r>
              <a:rPr lang="es-AR" dirty="0" smtClean="0">
                <a:solidFill>
                  <a:schemeClr val="tx1"/>
                </a:solidFill>
              </a:rPr>
              <a:t>com</a:t>
            </a:r>
            <a:r>
              <a:rPr lang="es-AR" dirty="0" smtClean="0">
                <a:solidFill>
                  <a:srgbClr val="C00000"/>
                </a:solidFill>
              </a:rPr>
              <a:t>íamos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23. Vosotros[as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r>
              <a:rPr lang="es-AR" dirty="0" smtClean="0">
                <a:solidFill>
                  <a:schemeClr val="tx1"/>
                </a:solidFill>
              </a:rPr>
              <a:t>com</a:t>
            </a:r>
            <a:r>
              <a:rPr lang="es-AR" dirty="0" smtClean="0">
                <a:solidFill>
                  <a:srgbClr val="C00000"/>
                </a:solidFill>
              </a:rPr>
              <a:t>íais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24. Ustedes/ellos/ellas- com</a:t>
            </a:r>
            <a:r>
              <a:rPr lang="es-AR" dirty="0" smtClean="0">
                <a:solidFill>
                  <a:srgbClr val="C00000"/>
                </a:solidFill>
              </a:rPr>
              <a:t>ían</a:t>
            </a:r>
            <a:endParaRPr lang="es-AR" dirty="0">
              <a:solidFill>
                <a:srgbClr val="C00000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2348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Terminaciones del imperfecto</a:t>
            </a:r>
            <a:endParaRPr lang="es-A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ser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AR" dirty="0" smtClean="0"/>
              <a:t>25. Yo- </a:t>
            </a:r>
            <a:r>
              <a:rPr lang="es-AR" dirty="0" smtClean="0">
                <a:solidFill>
                  <a:srgbClr val="C00000"/>
                </a:solidFill>
              </a:rPr>
              <a:t>era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26. Tú- </a:t>
            </a:r>
            <a:r>
              <a:rPr lang="es-AR" dirty="0" smtClean="0">
                <a:solidFill>
                  <a:srgbClr val="C00000"/>
                </a:solidFill>
              </a:rPr>
              <a:t>eras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27. Usted/él/ella- </a:t>
            </a:r>
            <a:r>
              <a:rPr lang="es-AR" dirty="0" smtClean="0">
                <a:solidFill>
                  <a:srgbClr val="C00000"/>
                </a:solidFill>
              </a:rPr>
              <a:t>era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28. Nosotros[as]-</a:t>
            </a:r>
            <a:r>
              <a:rPr lang="es-AR" dirty="0" smtClean="0">
                <a:solidFill>
                  <a:srgbClr val="C00000"/>
                </a:solidFill>
              </a:rPr>
              <a:t>éramos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29. Vosotros[as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r>
              <a:rPr lang="es-AR" dirty="0" smtClean="0">
                <a:solidFill>
                  <a:srgbClr val="C00000"/>
                </a:solidFill>
              </a:rPr>
              <a:t>erais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30. Ustedes/ellos/ellas- </a:t>
            </a:r>
            <a:r>
              <a:rPr lang="es-AR" dirty="0" smtClean="0">
                <a:solidFill>
                  <a:srgbClr val="C00000"/>
                </a:solidFill>
              </a:rPr>
              <a:t>eran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AR" dirty="0" smtClean="0"/>
              <a:t>Ir a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AR" dirty="0" smtClean="0"/>
              <a:t>31. Yo- </a:t>
            </a:r>
            <a:r>
              <a:rPr lang="es-AR" dirty="0" smtClean="0">
                <a:solidFill>
                  <a:srgbClr val="C00000"/>
                </a:solidFill>
              </a:rPr>
              <a:t>iba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32. Tú- </a:t>
            </a:r>
            <a:r>
              <a:rPr lang="es-AR" dirty="0" smtClean="0">
                <a:solidFill>
                  <a:srgbClr val="C00000"/>
                </a:solidFill>
              </a:rPr>
              <a:t>ibas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/>
              <a:t>33. Usted/él/ella- </a:t>
            </a:r>
            <a:r>
              <a:rPr lang="es-AR" dirty="0" smtClean="0">
                <a:solidFill>
                  <a:srgbClr val="C00000"/>
                </a:solidFill>
              </a:rPr>
              <a:t>iba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34. Nosotros[as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r>
              <a:rPr lang="es-AR" dirty="0" smtClean="0">
                <a:solidFill>
                  <a:srgbClr val="C00000"/>
                </a:solidFill>
              </a:rPr>
              <a:t>íbamos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35. Vosotros[as</a:t>
            </a:r>
            <a:r>
              <a:rPr lang="es-AR" dirty="0">
                <a:solidFill>
                  <a:schemeClr val="tx1"/>
                </a:solidFill>
              </a:rPr>
              <a:t>]- </a:t>
            </a:r>
            <a:r>
              <a:rPr lang="es-AR" dirty="0" smtClean="0">
                <a:solidFill>
                  <a:srgbClr val="C00000"/>
                </a:solidFill>
              </a:rPr>
              <a:t>ibais</a:t>
            </a:r>
            <a:endParaRPr lang="es-AR" dirty="0">
              <a:solidFill>
                <a:srgbClr val="C00000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36. Ustedes/ellos/ellas- </a:t>
            </a:r>
            <a:r>
              <a:rPr lang="es-AR" dirty="0" smtClean="0">
                <a:solidFill>
                  <a:srgbClr val="C00000"/>
                </a:solidFill>
              </a:rPr>
              <a:t>iban</a:t>
            </a:r>
            <a:endParaRPr lang="es-AR" dirty="0">
              <a:solidFill>
                <a:srgbClr val="C00000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0173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14066</TotalTime>
  <Words>490</Words>
  <Application>Microsoft Office PowerPoint</Application>
  <PresentationFormat>Widescreen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Prueba del imperfecto</vt:lpstr>
      <vt:lpstr>Terminaciones del imperfecto (36x2=72)</vt:lpstr>
      <vt:lpstr>Terminaciones del imperfecto</vt:lpstr>
      <vt:lpstr>Terminaciones del imperfecto</vt:lpstr>
      <vt:lpstr>PowerPoint Presentation</vt:lpstr>
      <vt:lpstr>Respuestas</vt:lpstr>
      <vt:lpstr>Terminaciones del imperfecto (36x2=72)</vt:lpstr>
      <vt:lpstr>Terminaciones del imperfecto</vt:lpstr>
      <vt:lpstr>Terminaciones del imperfecto</vt:lpstr>
      <vt:lpstr>PowerPoint Presentation</vt:lpstr>
      <vt:lpstr>56 x 2= 112 pts.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imperfecto</dc:title>
  <dc:creator>Carl Gutke</dc:creator>
  <cp:lastModifiedBy>Gutke, Carl</cp:lastModifiedBy>
  <cp:revision>56</cp:revision>
  <dcterms:created xsi:type="dcterms:W3CDTF">2014-12-10T13:35:24Z</dcterms:created>
  <dcterms:modified xsi:type="dcterms:W3CDTF">2017-03-10T16:50:21Z</dcterms:modified>
</cp:coreProperties>
</file>